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5" r:id="rId7"/>
    <p:sldId id="266" r:id="rId8"/>
    <p:sldId id="268" r:id="rId9"/>
    <p:sldId id="269" r:id="rId10"/>
    <p:sldId id="284" r:id="rId11"/>
    <p:sldId id="271" r:id="rId12"/>
    <p:sldId id="285" r:id="rId13"/>
    <p:sldId id="286" r:id="rId14"/>
    <p:sldId id="283" r:id="rId15"/>
    <p:sldId id="287" r:id="rId16"/>
    <p:sldId id="273" r:id="rId17"/>
    <p:sldId id="288" r:id="rId18"/>
    <p:sldId id="289" r:id="rId19"/>
    <p:sldId id="291" r:id="rId20"/>
    <p:sldId id="292" r:id="rId21"/>
    <p:sldId id="293" r:id="rId22"/>
    <p:sldId id="294" r:id="rId23"/>
    <p:sldId id="259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404"/>
    <a:srgbClr val="FF66CC"/>
    <a:srgbClr val="C198E0"/>
    <a:srgbClr val="5D9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>
        <p:scale>
          <a:sx n="33" d="100"/>
          <a:sy n="33" d="100"/>
        </p:scale>
        <p:origin x="1866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1B62B1-9818-4091-89F7-5A198D5F9520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85DF840A-8BDF-47AE-A9D3-EF4303D49561}">
      <dgm:prSet phldrT="[Texto]"/>
      <dgm:spPr/>
      <dgm:t>
        <a:bodyPr/>
        <a:lstStyle/>
        <a:p>
          <a:r>
            <a:rPr lang="pt-BR" dirty="0"/>
            <a:t>Marcelo Amorim</a:t>
          </a:r>
        </a:p>
      </dgm:t>
    </dgm:pt>
    <dgm:pt modelId="{C73430CC-16C8-4B1E-8FB2-EA485DA964D1}" type="parTrans" cxnId="{C4A03680-B926-401F-8555-5356787F55A2}">
      <dgm:prSet/>
      <dgm:spPr/>
      <dgm:t>
        <a:bodyPr/>
        <a:lstStyle/>
        <a:p>
          <a:endParaRPr lang="pt-BR"/>
        </a:p>
      </dgm:t>
    </dgm:pt>
    <dgm:pt modelId="{31B2DE0A-5740-4DA2-92EE-CEAA68FBA3D7}" type="sibTrans" cxnId="{C4A03680-B926-401F-8555-5356787F55A2}">
      <dgm:prSet/>
      <dgm:spPr/>
      <dgm:t>
        <a:bodyPr/>
        <a:lstStyle/>
        <a:p>
          <a:r>
            <a:rPr lang="pt-BR" dirty="0"/>
            <a:t>Projetos &amp; Métodos</a:t>
          </a:r>
        </a:p>
      </dgm:t>
    </dgm:pt>
    <dgm:pt modelId="{00E0940E-9321-4B85-93B8-6100CA751C5B}">
      <dgm:prSet phldrT="[Texto]"/>
      <dgm:spPr/>
      <dgm:t>
        <a:bodyPr/>
        <a:lstStyle/>
        <a:p>
          <a:r>
            <a:rPr lang="pt-BR" dirty="0"/>
            <a:t>Alessandra Lima</a:t>
          </a:r>
        </a:p>
      </dgm:t>
    </dgm:pt>
    <dgm:pt modelId="{BE2876F6-9967-4C65-9F22-C5FE77ADA39A}" type="parTrans" cxnId="{50C5BB7C-C4FC-4E43-90B2-D262CDCD447F}">
      <dgm:prSet/>
      <dgm:spPr>
        <a:solidFill>
          <a:schemeClr val="bg1"/>
        </a:solidFill>
        <a:ln w="76200">
          <a:solidFill>
            <a:schemeClr val="bg1"/>
          </a:solidFill>
        </a:ln>
      </dgm:spPr>
      <dgm:t>
        <a:bodyPr/>
        <a:lstStyle/>
        <a:p>
          <a:endParaRPr lang="pt-BR"/>
        </a:p>
      </dgm:t>
    </dgm:pt>
    <dgm:pt modelId="{80EE0A47-1FDE-427C-B404-5612CF89578F}" type="sibTrans" cxnId="{50C5BB7C-C4FC-4E43-90B2-D262CDCD447F}">
      <dgm:prSet/>
      <dgm:spPr/>
      <dgm:t>
        <a:bodyPr/>
        <a:lstStyle/>
        <a:p>
          <a:r>
            <a:rPr lang="pt-BR" dirty="0"/>
            <a:t>Transformação e LMS</a:t>
          </a:r>
        </a:p>
      </dgm:t>
    </dgm:pt>
    <dgm:pt modelId="{D0E02A4D-7F09-4B9B-93DC-3FE2C0FFCECE}">
      <dgm:prSet phldrT="[Texto]"/>
      <dgm:spPr/>
      <dgm:t>
        <a:bodyPr/>
        <a:lstStyle/>
        <a:p>
          <a:r>
            <a:rPr lang="pt-BR" dirty="0"/>
            <a:t>Fernando </a:t>
          </a:r>
          <a:r>
            <a:rPr lang="pt-BR" dirty="0" err="1"/>
            <a:t>Yamazoe</a:t>
          </a:r>
          <a:endParaRPr lang="pt-BR" dirty="0"/>
        </a:p>
      </dgm:t>
    </dgm:pt>
    <dgm:pt modelId="{B14B4EA4-E39B-434A-A66E-77386616CCDC}" type="parTrans" cxnId="{BFC266BA-3F2F-466A-B381-157FAEA0FEBC}">
      <dgm:prSet/>
      <dgm:spPr>
        <a:ln w="76200">
          <a:solidFill>
            <a:schemeClr val="bg1"/>
          </a:solidFill>
        </a:ln>
      </dgm:spPr>
      <dgm:t>
        <a:bodyPr/>
        <a:lstStyle/>
        <a:p>
          <a:endParaRPr lang="pt-BR"/>
        </a:p>
      </dgm:t>
    </dgm:pt>
    <dgm:pt modelId="{F8B83023-2789-4DD3-B115-0DE05F331BAB}" type="sibTrans" cxnId="{BFC266BA-3F2F-466A-B381-157FAEA0FEBC}">
      <dgm:prSet/>
      <dgm:spPr/>
      <dgm:t>
        <a:bodyPr/>
        <a:lstStyle/>
        <a:p>
          <a:r>
            <a:rPr lang="pt-BR" dirty="0"/>
            <a:t>Projetos e Controle</a:t>
          </a:r>
        </a:p>
      </dgm:t>
    </dgm:pt>
    <dgm:pt modelId="{54084C74-F0CA-4A6F-A985-A5F552CE349C}">
      <dgm:prSet phldrT="[Texto]"/>
      <dgm:spPr/>
      <dgm:t>
        <a:bodyPr/>
        <a:lstStyle/>
        <a:p>
          <a:r>
            <a:rPr lang="pt-BR" dirty="0"/>
            <a:t>Joelson</a:t>
          </a:r>
        </a:p>
      </dgm:t>
    </dgm:pt>
    <dgm:pt modelId="{DC4B82FD-B5CF-4A05-BE36-0A3230F07508}" type="parTrans" cxnId="{D54ADE95-1528-4709-B61A-A95A21CE6EC1}">
      <dgm:prSet/>
      <dgm:spPr>
        <a:solidFill>
          <a:schemeClr val="bg1"/>
        </a:solidFill>
        <a:ln w="76200">
          <a:solidFill>
            <a:schemeClr val="bg1"/>
          </a:solidFill>
        </a:ln>
      </dgm:spPr>
      <dgm:t>
        <a:bodyPr/>
        <a:lstStyle/>
        <a:p>
          <a:endParaRPr lang="pt-BR"/>
        </a:p>
      </dgm:t>
    </dgm:pt>
    <dgm:pt modelId="{AD3EEA22-8347-461E-B104-4D68F69F9831}" type="sibTrans" cxnId="{D54ADE95-1528-4709-B61A-A95A21CE6EC1}">
      <dgm:prSet/>
      <dgm:spPr/>
      <dgm:t>
        <a:bodyPr/>
        <a:lstStyle/>
        <a:p>
          <a:r>
            <a:rPr lang="pt-BR" dirty="0" err="1"/>
            <a:t>Salesforce</a:t>
          </a:r>
          <a:endParaRPr lang="pt-BR" dirty="0"/>
        </a:p>
      </dgm:t>
    </dgm:pt>
    <dgm:pt modelId="{24839719-E739-47CD-B1EA-D0424814AF27}">
      <dgm:prSet phldrT="[Texto]"/>
      <dgm:spPr/>
      <dgm:t>
        <a:bodyPr/>
        <a:lstStyle/>
        <a:p>
          <a:r>
            <a:rPr lang="pt-BR" dirty="0"/>
            <a:t>Rene Jerez</a:t>
          </a:r>
        </a:p>
      </dgm:t>
    </dgm:pt>
    <dgm:pt modelId="{1B58A795-5A05-4416-BEC1-E77C366A1A22}" type="parTrans" cxnId="{98427864-DB59-4FFD-AE7A-0CD13229D63C}">
      <dgm:prSet/>
      <dgm:spPr>
        <a:ln w="76200">
          <a:solidFill>
            <a:schemeClr val="bg1"/>
          </a:solidFill>
        </a:ln>
      </dgm:spPr>
      <dgm:t>
        <a:bodyPr/>
        <a:lstStyle/>
        <a:p>
          <a:endParaRPr lang="pt-BR"/>
        </a:p>
      </dgm:t>
    </dgm:pt>
    <dgm:pt modelId="{57476BC4-D0CF-40FC-88E3-5E7479BEEC69}" type="sibTrans" cxnId="{98427864-DB59-4FFD-AE7A-0CD13229D63C}">
      <dgm:prSet/>
      <dgm:spPr/>
      <dgm:t>
        <a:bodyPr/>
        <a:lstStyle/>
        <a:p>
          <a:r>
            <a:rPr lang="pt-BR" dirty="0"/>
            <a:t>Projetos Especiais</a:t>
          </a:r>
        </a:p>
      </dgm:t>
    </dgm:pt>
    <dgm:pt modelId="{0AE90263-6109-4D0A-9A8C-31AF08A56D62}" type="pres">
      <dgm:prSet presAssocID="{2C1B62B1-9818-4091-89F7-5A198D5F952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2185C6E-BB25-4331-8305-4C713DBF2BEF}" type="pres">
      <dgm:prSet presAssocID="{85DF840A-8BDF-47AE-A9D3-EF4303D49561}" presName="hierRoot1" presStyleCnt="0">
        <dgm:presLayoutVars>
          <dgm:hierBranch val="init"/>
        </dgm:presLayoutVars>
      </dgm:prSet>
      <dgm:spPr/>
    </dgm:pt>
    <dgm:pt modelId="{C1769363-186E-4416-8122-055EC60E8448}" type="pres">
      <dgm:prSet presAssocID="{85DF840A-8BDF-47AE-A9D3-EF4303D49561}" presName="rootComposite1" presStyleCnt="0"/>
      <dgm:spPr/>
    </dgm:pt>
    <dgm:pt modelId="{C9639C67-75A0-4371-A6FE-69C635FFDF16}" type="pres">
      <dgm:prSet presAssocID="{85DF840A-8BDF-47AE-A9D3-EF4303D49561}" presName="rootText1" presStyleLbl="node0" presStyleIdx="0" presStyleCnt="1">
        <dgm:presLayoutVars>
          <dgm:chMax/>
          <dgm:chPref val="3"/>
        </dgm:presLayoutVars>
      </dgm:prSet>
      <dgm:spPr/>
    </dgm:pt>
    <dgm:pt modelId="{01CFDFB5-CCDA-40D1-8F0E-844A9B3566BC}" type="pres">
      <dgm:prSet presAssocID="{85DF840A-8BDF-47AE-A9D3-EF4303D49561}" presName="titleText1" presStyleLbl="fgAcc0" presStyleIdx="0" presStyleCnt="1">
        <dgm:presLayoutVars>
          <dgm:chMax val="0"/>
          <dgm:chPref val="0"/>
        </dgm:presLayoutVars>
      </dgm:prSet>
      <dgm:spPr/>
    </dgm:pt>
    <dgm:pt modelId="{5C9829EC-BEF8-4536-A68F-E898F0AD49AD}" type="pres">
      <dgm:prSet presAssocID="{85DF840A-8BDF-47AE-A9D3-EF4303D49561}" presName="rootConnector1" presStyleLbl="node1" presStyleIdx="0" presStyleCnt="4"/>
      <dgm:spPr/>
    </dgm:pt>
    <dgm:pt modelId="{2AD2594E-011F-4376-B2BF-4B530BBF142A}" type="pres">
      <dgm:prSet presAssocID="{85DF840A-8BDF-47AE-A9D3-EF4303D49561}" presName="hierChild2" presStyleCnt="0"/>
      <dgm:spPr/>
    </dgm:pt>
    <dgm:pt modelId="{724DFCFC-4CA8-478E-8E0B-06F646F4BFDD}" type="pres">
      <dgm:prSet presAssocID="{BE2876F6-9967-4C65-9F22-C5FE77ADA39A}" presName="Name37" presStyleLbl="parChTrans1D2" presStyleIdx="0" presStyleCnt="4"/>
      <dgm:spPr/>
    </dgm:pt>
    <dgm:pt modelId="{743633C0-8F69-40F0-AFB3-C313D8B73B25}" type="pres">
      <dgm:prSet presAssocID="{00E0940E-9321-4B85-93B8-6100CA751C5B}" presName="hierRoot2" presStyleCnt="0">
        <dgm:presLayoutVars>
          <dgm:hierBranch val="init"/>
        </dgm:presLayoutVars>
      </dgm:prSet>
      <dgm:spPr/>
    </dgm:pt>
    <dgm:pt modelId="{173EF6C4-CD7A-4D0D-9A65-59964432C849}" type="pres">
      <dgm:prSet presAssocID="{00E0940E-9321-4B85-93B8-6100CA751C5B}" presName="rootComposite" presStyleCnt="0"/>
      <dgm:spPr/>
    </dgm:pt>
    <dgm:pt modelId="{AACC0ED9-9F53-4C4A-A24A-29BAB9483F68}" type="pres">
      <dgm:prSet presAssocID="{00E0940E-9321-4B85-93B8-6100CA751C5B}" presName="rootText" presStyleLbl="node1" presStyleIdx="0" presStyleCnt="4">
        <dgm:presLayoutVars>
          <dgm:chMax/>
          <dgm:chPref val="3"/>
        </dgm:presLayoutVars>
      </dgm:prSet>
      <dgm:spPr/>
    </dgm:pt>
    <dgm:pt modelId="{AA7F0336-2C64-45BB-A90A-F733D023784A}" type="pres">
      <dgm:prSet presAssocID="{00E0940E-9321-4B85-93B8-6100CA751C5B}" presName="titleText2" presStyleLbl="fgAcc1" presStyleIdx="0" presStyleCnt="4">
        <dgm:presLayoutVars>
          <dgm:chMax val="0"/>
          <dgm:chPref val="0"/>
        </dgm:presLayoutVars>
      </dgm:prSet>
      <dgm:spPr/>
    </dgm:pt>
    <dgm:pt modelId="{F70A21F1-067B-47C5-9271-B060E9ECC9EF}" type="pres">
      <dgm:prSet presAssocID="{00E0940E-9321-4B85-93B8-6100CA751C5B}" presName="rootConnector" presStyleLbl="node2" presStyleIdx="0" presStyleCnt="0"/>
      <dgm:spPr/>
    </dgm:pt>
    <dgm:pt modelId="{FC44B178-2475-43C8-A54F-BAAFB04468C6}" type="pres">
      <dgm:prSet presAssocID="{00E0940E-9321-4B85-93B8-6100CA751C5B}" presName="hierChild4" presStyleCnt="0"/>
      <dgm:spPr/>
    </dgm:pt>
    <dgm:pt modelId="{6DB8C0FF-CDB0-4748-941E-D39CEEBE30A6}" type="pres">
      <dgm:prSet presAssocID="{00E0940E-9321-4B85-93B8-6100CA751C5B}" presName="hierChild5" presStyleCnt="0"/>
      <dgm:spPr/>
    </dgm:pt>
    <dgm:pt modelId="{1F4DB4DB-D6F2-404C-AEDA-5C2B2D1F75F6}" type="pres">
      <dgm:prSet presAssocID="{B14B4EA4-E39B-434A-A66E-77386616CCDC}" presName="Name37" presStyleLbl="parChTrans1D2" presStyleIdx="1" presStyleCnt="4"/>
      <dgm:spPr/>
    </dgm:pt>
    <dgm:pt modelId="{7C0BEC59-BCCF-40B3-AFCD-155BAEDCDB1C}" type="pres">
      <dgm:prSet presAssocID="{D0E02A4D-7F09-4B9B-93DC-3FE2C0FFCECE}" presName="hierRoot2" presStyleCnt="0">
        <dgm:presLayoutVars>
          <dgm:hierBranch val="init"/>
        </dgm:presLayoutVars>
      </dgm:prSet>
      <dgm:spPr/>
    </dgm:pt>
    <dgm:pt modelId="{0F995BA0-3C45-4ECF-82A2-C471F38556FC}" type="pres">
      <dgm:prSet presAssocID="{D0E02A4D-7F09-4B9B-93DC-3FE2C0FFCECE}" presName="rootComposite" presStyleCnt="0"/>
      <dgm:spPr/>
    </dgm:pt>
    <dgm:pt modelId="{B5EEE628-1924-445E-B55B-7346BADDB70E}" type="pres">
      <dgm:prSet presAssocID="{D0E02A4D-7F09-4B9B-93DC-3FE2C0FFCECE}" presName="rootText" presStyleLbl="node1" presStyleIdx="1" presStyleCnt="4">
        <dgm:presLayoutVars>
          <dgm:chMax/>
          <dgm:chPref val="3"/>
        </dgm:presLayoutVars>
      </dgm:prSet>
      <dgm:spPr/>
    </dgm:pt>
    <dgm:pt modelId="{D225661D-0FED-47F8-A94A-E77B78FDC923}" type="pres">
      <dgm:prSet presAssocID="{D0E02A4D-7F09-4B9B-93DC-3FE2C0FFCECE}" presName="titleText2" presStyleLbl="fgAcc1" presStyleIdx="1" presStyleCnt="4">
        <dgm:presLayoutVars>
          <dgm:chMax val="0"/>
          <dgm:chPref val="0"/>
        </dgm:presLayoutVars>
      </dgm:prSet>
      <dgm:spPr/>
    </dgm:pt>
    <dgm:pt modelId="{6034C197-EEB3-4ACB-9548-10F3E41BDA7B}" type="pres">
      <dgm:prSet presAssocID="{D0E02A4D-7F09-4B9B-93DC-3FE2C0FFCECE}" presName="rootConnector" presStyleLbl="node2" presStyleIdx="0" presStyleCnt="0"/>
      <dgm:spPr/>
    </dgm:pt>
    <dgm:pt modelId="{B4DBC169-79F6-41F4-BEA9-7AF4F980C825}" type="pres">
      <dgm:prSet presAssocID="{D0E02A4D-7F09-4B9B-93DC-3FE2C0FFCECE}" presName="hierChild4" presStyleCnt="0"/>
      <dgm:spPr/>
    </dgm:pt>
    <dgm:pt modelId="{371D2F43-7895-45A1-A4A7-C5905D695D5A}" type="pres">
      <dgm:prSet presAssocID="{D0E02A4D-7F09-4B9B-93DC-3FE2C0FFCECE}" presName="hierChild5" presStyleCnt="0"/>
      <dgm:spPr/>
    </dgm:pt>
    <dgm:pt modelId="{02B7718C-C9BA-4BED-AA07-9DFC30F3FE0D}" type="pres">
      <dgm:prSet presAssocID="{DC4B82FD-B5CF-4A05-BE36-0A3230F07508}" presName="Name37" presStyleLbl="parChTrans1D2" presStyleIdx="2" presStyleCnt="4"/>
      <dgm:spPr/>
    </dgm:pt>
    <dgm:pt modelId="{EC899DD9-BE54-4CAF-86A7-B03D07CFA32E}" type="pres">
      <dgm:prSet presAssocID="{54084C74-F0CA-4A6F-A985-A5F552CE349C}" presName="hierRoot2" presStyleCnt="0">
        <dgm:presLayoutVars>
          <dgm:hierBranch val="init"/>
        </dgm:presLayoutVars>
      </dgm:prSet>
      <dgm:spPr/>
    </dgm:pt>
    <dgm:pt modelId="{3D9BA910-6625-45D7-AC9F-868A29713D21}" type="pres">
      <dgm:prSet presAssocID="{54084C74-F0CA-4A6F-A985-A5F552CE349C}" presName="rootComposite" presStyleCnt="0"/>
      <dgm:spPr/>
    </dgm:pt>
    <dgm:pt modelId="{818BDE2C-2EDE-4F42-9CC1-CF0FC10BCA6C}" type="pres">
      <dgm:prSet presAssocID="{54084C74-F0CA-4A6F-A985-A5F552CE349C}" presName="rootText" presStyleLbl="node1" presStyleIdx="2" presStyleCnt="4">
        <dgm:presLayoutVars>
          <dgm:chMax/>
          <dgm:chPref val="3"/>
        </dgm:presLayoutVars>
      </dgm:prSet>
      <dgm:spPr/>
    </dgm:pt>
    <dgm:pt modelId="{C90ACB57-69D0-4E6A-9DBB-2544F2B37B47}" type="pres">
      <dgm:prSet presAssocID="{54084C74-F0CA-4A6F-A985-A5F552CE349C}" presName="titleText2" presStyleLbl="fgAcc1" presStyleIdx="2" presStyleCnt="4">
        <dgm:presLayoutVars>
          <dgm:chMax val="0"/>
          <dgm:chPref val="0"/>
        </dgm:presLayoutVars>
      </dgm:prSet>
      <dgm:spPr/>
    </dgm:pt>
    <dgm:pt modelId="{6773ED0E-7411-429F-9563-D426E6952564}" type="pres">
      <dgm:prSet presAssocID="{54084C74-F0CA-4A6F-A985-A5F552CE349C}" presName="rootConnector" presStyleLbl="node2" presStyleIdx="0" presStyleCnt="0"/>
      <dgm:spPr/>
    </dgm:pt>
    <dgm:pt modelId="{F13BB779-09E6-4277-9892-DC61A95057BC}" type="pres">
      <dgm:prSet presAssocID="{54084C74-F0CA-4A6F-A985-A5F552CE349C}" presName="hierChild4" presStyleCnt="0"/>
      <dgm:spPr/>
    </dgm:pt>
    <dgm:pt modelId="{E11BE63E-4021-45C2-883D-F7888559B73F}" type="pres">
      <dgm:prSet presAssocID="{54084C74-F0CA-4A6F-A985-A5F552CE349C}" presName="hierChild5" presStyleCnt="0"/>
      <dgm:spPr/>
    </dgm:pt>
    <dgm:pt modelId="{607607A8-7907-42BD-B481-0902A1446B4D}" type="pres">
      <dgm:prSet presAssocID="{1B58A795-5A05-4416-BEC1-E77C366A1A22}" presName="Name37" presStyleLbl="parChTrans1D2" presStyleIdx="3" presStyleCnt="4"/>
      <dgm:spPr/>
    </dgm:pt>
    <dgm:pt modelId="{0DFFAD1D-DF69-4D68-9F68-A793CFA5F2D1}" type="pres">
      <dgm:prSet presAssocID="{24839719-E739-47CD-B1EA-D0424814AF27}" presName="hierRoot2" presStyleCnt="0">
        <dgm:presLayoutVars>
          <dgm:hierBranch val="init"/>
        </dgm:presLayoutVars>
      </dgm:prSet>
      <dgm:spPr/>
    </dgm:pt>
    <dgm:pt modelId="{77CBCE2B-1EB6-455B-B20C-B256AD09674D}" type="pres">
      <dgm:prSet presAssocID="{24839719-E739-47CD-B1EA-D0424814AF27}" presName="rootComposite" presStyleCnt="0"/>
      <dgm:spPr/>
    </dgm:pt>
    <dgm:pt modelId="{538C05F6-0D4A-4EAE-9A90-365735217069}" type="pres">
      <dgm:prSet presAssocID="{24839719-E739-47CD-B1EA-D0424814AF27}" presName="rootText" presStyleLbl="node1" presStyleIdx="3" presStyleCnt="4">
        <dgm:presLayoutVars>
          <dgm:chMax/>
          <dgm:chPref val="3"/>
        </dgm:presLayoutVars>
      </dgm:prSet>
      <dgm:spPr/>
    </dgm:pt>
    <dgm:pt modelId="{73492E21-896B-4551-B8D1-802ED3719869}" type="pres">
      <dgm:prSet presAssocID="{24839719-E739-47CD-B1EA-D0424814AF27}" presName="titleText2" presStyleLbl="fgAcc1" presStyleIdx="3" presStyleCnt="4">
        <dgm:presLayoutVars>
          <dgm:chMax val="0"/>
          <dgm:chPref val="0"/>
        </dgm:presLayoutVars>
      </dgm:prSet>
      <dgm:spPr/>
    </dgm:pt>
    <dgm:pt modelId="{EEF2D284-6DD9-471A-8567-0E671A3388F6}" type="pres">
      <dgm:prSet presAssocID="{24839719-E739-47CD-B1EA-D0424814AF27}" presName="rootConnector" presStyleLbl="node2" presStyleIdx="0" presStyleCnt="0"/>
      <dgm:spPr/>
    </dgm:pt>
    <dgm:pt modelId="{FCD8C4AE-0181-4E25-90A7-CE4DFAF5C6AD}" type="pres">
      <dgm:prSet presAssocID="{24839719-E739-47CD-B1EA-D0424814AF27}" presName="hierChild4" presStyleCnt="0"/>
      <dgm:spPr/>
    </dgm:pt>
    <dgm:pt modelId="{28023D29-C7A1-42AF-9B0F-85CC088CFDAB}" type="pres">
      <dgm:prSet presAssocID="{24839719-E739-47CD-B1EA-D0424814AF27}" presName="hierChild5" presStyleCnt="0"/>
      <dgm:spPr/>
    </dgm:pt>
    <dgm:pt modelId="{C2EC418D-6B1A-4161-95F9-8048B8541D0A}" type="pres">
      <dgm:prSet presAssocID="{85DF840A-8BDF-47AE-A9D3-EF4303D49561}" presName="hierChild3" presStyleCnt="0"/>
      <dgm:spPr/>
    </dgm:pt>
  </dgm:ptLst>
  <dgm:cxnLst>
    <dgm:cxn modelId="{B6CF4F01-57EC-42C8-8A30-E2F469A8E0AB}" type="presOf" srcId="{AD3EEA22-8347-461E-B104-4D68F69F9831}" destId="{C90ACB57-69D0-4E6A-9DBB-2544F2B37B47}" srcOrd="0" destOrd="0" presId="urn:microsoft.com/office/officeart/2008/layout/NameandTitleOrganizationalChart"/>
    <dgm:cxn modelId="{DB4F9027-594D-4683-940A-0F63559CA7D8}" type="presOf" srcId="{BE2876F6-9967-4C65-9F22-C5FE77ADA39A}" destId="{724DFCFC-4CA8-478E-8E0B-06F646F4BFDD}" srcOrd="0" destOrd="0" presId="urn:microsoft.com/office/officeart/2008/layout/NameandTitleOrganizationalChart"/>
    <dgm:cxn modelId="{DB1C782B-4054-4258-88F8-259716FECD3A}" type="presOf" srcId="{F8B83023-2789-4DD3-B115-0DE05F331BAB}" destId="{D225661D-0FED-47F8-A94A-E77B78FDC923}" srcOrd="0" destOrd="0" presId="urn:microsoft.com/office/officeart/2008/layout/NameandTitleOrganizationalChart"/>
    <dgm:cxn modelId="{0A80665F-F8AB-4523-A213-0F9653742812}" type="presOf" srcId="{24839719-E739-47CD-B1EA-D0424814AF27}" destId="{538C05F6-0D4A-4EAE-9A90-365735217069}" srcOrd="0" destOrd="0" presId="urn:microsoft.com/office/officeart/2008/layout/NameandTitleOrganizationalChart"/>
    <dgm:cxn modelId="{98427864-DB59-4FFD-AE7A-0CD13229D63C}" srcId="{85DF840A-8BDF-47AE-A9D3-EF4303D49561}" destId="{24839719-E739-47CD-B1EA-D0424814AF27}" srcOrd="3" destOrd="0" parTransId="{1B58A795-5A05-4416-BEC1-E77C366A1A22}" sibTransId="{57476BC4-D0CF-40FC-88E3-5E7479BEEC69}"/>
    <dgm:cxn modelId="{24A79444-D67D-4EF2-8678-BCFD4BE3FDFD}" type="presOf" srcId="{85DF840A-8BDF-47AE-A9D3-EF4303D49561}" destId="{5C9829EC-BEF8-4536-A68F-E898F0AD49AD}" srcOrd="1" destOrd="0" presId="urn:microsoft.com/office/officeart/2008/layout/NameandTitleOrganizationalChart"/>
    <dgm:cxn modelId="{9E38FF64-060A-4F7F-B08A-CBC2ED72E50D}" type="presOf" srcId="{57476BC4-D0CF-40FC-88E3-5E7479BEEC69}" destId="{73492E21-896B-4551-B8D1-802ED3719869}" srcOrd="0" destOrd="0" presId="urn:microsoft.com/office/officeart/2008/layout/NameandTitleOrganizationalChart"/>
    <dgm:cxn modelId="{F11EFA7B-5FF8-431B-9430-953090D4CCC7}" type="presOf" srcId="{D0E02A4D-7F09-4B9B-93DC-3FE2C0FFCECE}" destId="{6034C197-EEB3-4ACB-9548-10F3E41BDA7B}" srcOrd="1" destOrd="0" presId="urn:microsoft.com/office/officeart/2008/layout/NameandTitleOrganizationalChart"/>
    <dgm:cxn modelId="{50C5BB7C-C4FC-4E43-90B2-D262CDCD447F}" srcId="{85DF840A-8BDF-47AE-A9D3-EF4303D49561}" destId="{00E0940E-9321-4B85-93B8-6100CA751C5B}" srcOrd="0" destOrd="0" parTransId="{BE2876F6-9967-4C65-9F22-C5FE77ADA39A}" sibTransId="{80EE0A47-1FDE-427C-B404-5612CF89578F}"/>
    <dgm:cxn modelId="{C4A03680-B926-401F-8555-5356787F55A2}" srcId="{2C1B62B1-9818-4091-89F7-5A198D5F9520}" destId="{85DF840A-8BDF-47AE-A9D3-EF4303D49561}" srcOrd="0" destOrd="0" parTransId="{C73430CC-16C8-4B1E-8FB2-EA485DA964D1}" sibTransId="{31B2DE0A-5740-4DA2-92EE-CEAA68FBA3D7}"/>
    <dgm:cxn modelId="{0F19E882-254F-4E11-A146-32265DB9FCF6}" type="presOf" srcId="{00E0940E-9321-4B85-93B8-6100CA751C5B}" destId="{AACC0ED9-9F53-4C4A-A24A-29BAB9483F68}" srcOrd="0" destOrd="0" presId="urn:microsoft.com/office/officeart/2008/layout/NameandTitleOrganizationalChart"/>
    <dgm:cxn modelId="{07652891-D6E1-44A0-A36C-BF334A993067}" type="presOf" srcId="{2C1B62B1-9818-4091-89F7-5A198D5F9520}" destId="{0AE90263-6109-4D0A-9A8C-31AF08A56D62}" srcOrd="0" destOrd="0" presId="urn:microsoft.com/office/officeart/2008/layout/NameandTitleOrganizationalChart"/>
    <dgm:cxn modelId="{D54ADE95-1528-4709-B61A-A95A21CE6EC1}" srcId="{85DF840A-8BDF-47AE-A9D3-EF4303D49561}" destId="{54084C74-F0CA-4A6F-A985-A5F552CE349C}" srcOrd="2" destOrd="0" parTransId="{DC4B82FD-B5CF-4A05-BE36-0A3230F07508}" sibTransId="{AD3EEA22-8347-461E-B104-4D68F69F9831}"/>
    <dgm:cxn modelId="{0B12849D-CDDB-417F-91C7-E744659C454E}" type="presOf" srcId="{B14B4EA4-E39B-434A-A66E-77386616CCDC}" destId="{1F4DB4DB-D6F2-404C-AEDA-5C2B2D1F75F6}" srcOrd="0" destOrd="0" presId="urn:microsoft.com/office/officeart/2008/layout/NameandTitleOrganizationalChart"/>
    <dgm:cxn modelId="{4A5CE3A2-3E43-465A-829F-A6299016E7AC}" type="presOf" srcId="{24839719-E739-47CD-B1EA-D0424814AF27}" destId="{EEF2D284-6DD9-471A-8567-0E671A3388F6}" srcOrd="1" destOrd="0" presId="urn:microsoft.com/office/officeart/2008/layout/NameandTitleOrganizationalChart"/>
    <dgm:cxn modelId="{C1C1F8AB-2AD5-4FDA-98B8-C57781B3F348}" type="presOf" srcId="{54084C74-F0CA-4A6F-A985-A5F552CE349C}" destId="{818BDE2C-2EDE-4F42-9CC1-CF0FC10BCA6C}" srcOrd="0" destOrd="0" presId="urn:microsoft.com/office/officeart/2008/layout/NameandTitleOrganizationalChart"/>
    <dgm:cxn modelId="{F64C04B2-40E5-4011-87F4-DEF8054AEC4A}" type="presOf" srcId="{85DF840A-8BDF-47AE-A9D3-EF4303D49561}" destId="{C9639C67-75A0-4371-A6FE-69C635FFDF16}" srcOrd="0" destOrd="0" presId="urn:microsoft.com/office/officeart/2008/layout/NameandTitleOrganizationalChart"/>
    <dgm:cxn modelId="{BF2D87B5-51C3-42D4-A735-A90A62BDF951}" type="presOf" srcId="{31B2DE0A-5740-4DA2-92EE-CEAA68FBA3D7}" destId="{01CFDFB5-CCDA-40D1-8F0E-844A9B3566BC}" srcOrd="0" destOrd="0" presId="urn:microsoft.com/office/officeart/2008/layout/NameandTitleOrganizationalChart"/>
    <dgm:cxn modelId="{8CBD49B8-F4B8-4380-BC8B-DE8F133C1332}" type="presOf" srcId="{1B58A795-5A05-4416-BEC1-E77C366A1A22}" destId="{607607A8-7907-42BD-B481-0902A1446B4D}" srcOrd="0" destOrd="0" presId="urn:microsoft.com/office/officeart/2008/layout/NameandTitleOrganizationalChart"/>
    <dgm:cxn modelId="{BFC266BA-3F2F-466A-B381-157FAEA0FEBC}" srcId="{85DF840A-8BDF-47AE-A9D3-EF4303D49561}" destId="{D0E02A4D-7F09-4B9B-93DC-3FE2C0FFCECE}" srcOrd="1" destOrd="0" parTransId="{B14B4EA4-E39B-434A-A66E-77386616CCDC}" sibTransId="{F8B83023-2789-4DD3-B115-0DE05F331BAB}"/>
    <dgm:cxn modelId="{0DA0EFBF-6174-4D13-9DA5-FA2AF2CFCDF4}" type="presOf" srcId="{80EE0A47-1FDE-427C-B404-5612CF89578F}" destId="{AA7F0336-2C64-45BB-A90A-F733D023784A}" srcOrd="0" destOrd="0" presId="urn:microsoft.com/office/officeart/2008/layout/NameandTitleOrganizationalChart"/>
    <dgm:cxn modelId="{25B449C4-B96B-484C-BE5C-3099E0FB7B47}" type="presOf" srcId="{00E0940E-9321-4B85-93B8-6100CA751C5B}" destId="{F70A21F1-067B-47C5-9271-B060E9ECC9EF}" srcOrd="1" destOrd="0" presId="urn:microsoft.com/office/officeart/2008/layout/NameandTitleOrganizationalChart"/>
    <dgm:cxn modelId="{CA774AC5-B0A4-47BA-AC8B-35BB81A152CD}" type="presOf" srcId="{DC4B82FD-B5CF-4A05-BE36-0A3230F07508}" destId="{02B7718C-C9BA-4BED-AA07-9DFC30F3FE0D}" srcOrd="0" destOrd="0" presId="urn:microsoft.com/office/officeart/2008/layout/NameandTitleOrganizationalChart"/>
    <dgm:cxn modelId="{07FEFDE3-318C-49BC-B41E-82DDA4298D3D}" type="presOf" srcId="{54084C74-F0CA-4A6F-A985-A5F552CE349C}" destId="{6773ED0E-7411-429F-9563-D426E6952564}" srcOrd="1" destOrd="0" presId="urn:microsoft.com/office/officeart/2008/layout/NameandTitleOrganizationalChart"/>
    <dgm:cxn modelId="{E27F95E9-0580-46E2-9979-EA892B091218}" type="presOf" srcId="{D0E02A4D-7F09-4B9B-93DC-3FE2C0FFCECE}" destId="{B5EEE628-1924-445E-B55B-7346BADDB70E}" srcOrd="0" destOrd="0" presId="urn:microsoft.com/office/officeart/2008/layout/NameandTitleOrganizationalChart"/>
    <dgm:cxn modelId="{DC7D7821-BA41-4C57-99E9-42CE9C7863B0}" type="presParOf" srcId="{0AE90263-6109-4D0A-9A8C-31AF08A56D62}" destId="{22185C6E-BB25-4331-8305-4C713DBF2BEF}" srcOrd="0" destOrd="0" presId="urn:microsoft.com/office/officeart/2008/layout/NameandTitleOrganizationalChart"/>
    <dgm:cxn modelId="{33D469AA-F7D6-4589-8A34-846485EF09BD}" type="presParOf" srcId="{22185C6E-BB25-4331-8305-4C713DBF2BEF}" destId="{C1769363-186E-4416-8122-055EC60E8448}" srcOrd="0" destOrd="0" presId="urn:microsoft.com/office/officeart/2008/layout/NameandTitleOrganizationalChart"/>
    <dgm:cxn modelId="{D8818530-1619-4CB3-9EB3-317B1DA76BD2}" type="presParOf" srcId="{C1769363-186E-4416-8122-055EC60E8448}" destId="{C9639C67-75A0-4371-A6FE-69C635FFDF16}" srcOrd="0" destOrd="0" presId="urn:microsoft.com/office/officeart/2008/layout/NameandTitleOrganizationalChart"/>
    <dgm:cxn modelId="{0D6A6750-364B-43E7-AA32-0D2A0C70CD1A}" type="presParOf" srcId="{C1769363-186E-4416-8122-055EC60E8448}" destId="{01CFDFB5-CCDA-40D1-8F0E-844A9B3566BC}" srcOrd="1" destOrd="0" presId="urn:microsoft.com/office/officeart/2008/layout/NameandTitleOrganizationalChart"/>
    <dgm:cxn modelId="{EE2D2532-F8B6-4FBE-A169-3F282264B29D}" type="presParOf" srcId="{C1769363-186E-4416-8122-055EC60E8448}" destId="{5C9829EC-BEF8-4536-A68F-E898F0AD49AD}" srcOrd="2" destOrd="0" presId="urn:microsoft.com/office/officeart/2008/layout/NameandTitleOrganizationalChart"/>
    <dgm:cxn modelId="{463393F2-DAFE-45A4-89F3-7D8764DF1EAA}" type="presParOf" srcId="{22185C6E-BB25-4331-8305-4C713DBF2BEF}" destId="{2AD2594E-011F-4376-B2BF-4B530BBF142A}" srcOrd="1" destOrd="0" presId="urn:microsoft.com/office/officeart/2008/layout/NameandTitleOrganizationalChart"/>
    <dgm:cxn modelId="{68C49A73-975B-411D-9C6E-B6111EFDE024}" type="presParOf" srcId="{2AD2594E-011F-4376-B2BF-4B530BBF142A}" destId="{724DFCFC-4CA8-478E-8E0B-06F646F4BFDD}" srcOrd="0" destOrd="0" presId="urn:microsoft.com/office/officeart/2008/layout/NameandTitleOrganizationalChart"/>
    <dgm:cxn modelId="{DEECDB48-2254-4B48-AEF3-70DE531C878E}" type="presParOf" srcId="{2AD2594E-011F-4376-B2BF-4B530BBF142A}" destId="{743633C0-8F69-40F0-AFB3-C313D8B73B25}" srcOrd="1" destOrd="0" presId="urn:microsoft.com/office/officeart/2008/layout/NameandTitleOrganizationalChart"/>
    <dgm:cxn modelId="{5F0B05E4-D9A9-4285-A05D-B7BE4187AB57}" type="presParOf" srcId="{743633C0-8F69-40F0-AFB3-C313D8B73B25}" destId="{173EF6C4-CD7A-4D0D-9A65-59964432C849}" srcOrd="0" destOrd="0" presId="urn:microsoft.com/office/officeart/2008/layout/NameandTitleOrganizationalChart"/>
    <dgm:cxn modelId="{45BA7195-E439-4A23-8B5E-102580C2D212}" type="presParOf" srcId="{173EF6C4-CD7A-4D0D-9A65-59964432C849}" destId="{AACC0ED9-9F53-4C4A-A24A-29BAB9483F68}" srcOrd="0" destOrd="0" presId="urn:microsoft.com/office/officeart/2008/layout/NameandTitleOrganizationalChart"/>
    <dgm:cxn modelId="{E3DD8390-C714-4E32-8563-FC92B159B5CC}" type="presParOf" srcId="{173EF6C4-CD7A-4D0D-9A65-59964432C849}" destId="{AA7F0336-2C64-45BB-A90A-F733D023784A}" srcOrd="1" destOrd="0" presId="urn:microsoft.com/office/officeart/2008/layout/NameandTitleOrganizationalChart"/>
    <dgm:cxn modelId="{38BEDC99-8EB4-4BBB-B578-77C91B24A4FC}" type="presParOf" srcId="{173EF6C4-CD7A-4D0D-9A65-59964432C849}" destId="{F70A21F1-067B-47C5-9271-B060E9ECC9EF}" srcOrd="2" destOrd="0" presId="urn:microsoft.com/office/officeart/2008/layout/NameandTitleOrganizationalChart"/>
    <dgm:cxn modelId="{D79F90F4-E41C-4ACD-8ED2-D8E62508448D}" type="presParOf" srcId="{743633C0-8F69-40F0-AFB3-C313D8B73B25}" destId="{FC44B178-2475-43C8-A54F-BAAFB04468C6}" srcOrd="1" destOrd="0" presId="urn:microsoft.com/office/officeart/2008/layout/NameandTitleOrganizationalChart"/>
    <dgm:cxn modelId="{843FD136-1A1D-42BE-A58B-73304707A6E4}" type="presParOf" srcId="{743633C0-8F69-40F0-AFB3-C313D8B73B25}" destId="{6DB8C0FF-CDB0-4748-941E-D39CEEBE30A6}" srcOrd="2" destOrd="0" presId="urn:microsoft.com/office/officeart/2008/layout/NameandTitleOrganizationalChart"/>
    <dgm:cxn modelId="{818CC334-DDBC-48B1-ACF7-CA3CF30F8983}" type="presParOf" srcId="{2AD2594E-011F-4376-B2BF-4B530BBF142A}" destId="{1F4DB4DB-D6F2-404C-AEDA-5C2B2D1F75F6}" srcOrd="2" destOrd="0" presId="urn:microsoft.com/office/officeart/2008/layout/NameandTitleOrganizationalChart"/>
    <dgm:cxn modelId="{E507FFCD-D790-4113-BAFF-6A1FBD5A6ADD}" type="presParOf" srcId="{2AD2594E-011F-4376-B2BF-4B530BBF142A}" destId="{7C0BEC59-BCCF-40B3-AFCD-155BAEDCDB1C}" srcOrd="3" destOrd="0" presId="urn:microsoft.com/office/officeart/2008/layout/NameandTitleOrganizationalChart"/>
    <dgm:cxn modelId="{C0770F40-019F-40B9-B80E-41F30D0B52F0}" type="presParOf" srcId="{7C0BEC59-BCCF-40B3-AFCD-155BAEDCDB1C}" destId="{0F995BA0-3C45-4ECF-82A2-C471F38556FC}" srcOrd="0" destOrd="0" presId="urn:microsoft.com/office/officeart/2008/layout/NameandTitleOrganizationalChart"/>
    <dgm:cxn modelId="{8DD9B986-CB14-4E5B-AF4F-36277F9DF680}" type="presParOf" srcId="{0F995BA0-3C45-4ECF-82A2-C471F38556FC}" destId="{B5EEE628-1924-445E-B55B-7346BADDB70E}" srcOrd="0" destOrd="0" presId="urn:microsoft.com/office/officeart/2008/layout/NameandTitleOrganizationalChart"/>
    <dgm:cxn modelId="{35FD052B-D97E-405A-B61B-286EEBD990E8}" type="presParOf" srcId="{0F995BA0-3C45-4ECF-82A2-C471F38556FC}" destId="{D225661D-0FED-47F8-A94A-E77B78FDC923}" srcOrd="1" destOrd="0" presId="urn:microsoft.com/office/officeart/2008/layout/NameandTitleOrganizationalChart"/>
    <dgm:cxn modelId="{5FB4353C-C629-4731-AEB1-E7B53106DB19}" type="presParOf" srcId="{0F995BA0-3C45-4ECF-82A2-C471F38556FC}" destId="{6034C197-EEB3-4ACB-9548-10F3E41BDA7B}" srcOrd="2" destOrd="0" presId="urn:microsoft.com/office/officeart/2008/layout/NameandTitleOrganizationalChart"/>
    <dgm:cxn modelId="{D574D91A-41A7-48FC-8F3A-70D0B56B3ABB}" type="presParOf" srcId="{7C0BEC59-BCCF-40B3-AFCD-155BAEDCDB1C}" destId="{B4DBC169-79F6-41F4-BEA9-7AF4F980C825}" srcOrd="1" destOrd="0" presId="urn:microsoft.com/office/officeart/2008/layout/NameandTitleOrganizationalChart"/>
    <dgm:cxn modelId="{31B4F347-8020-4987-8465-3EBD62CCDF38}" type="presParOf" srcId="{7C0BEC59-BCCF-40B3-AFCD-155BAEDCDB1C}" destId="{371D2F43-7895-45A1-A4A7-C5905D695D5A}" srcOrd="2" destOrd="0" presId="urn:microsoft.com/office/officeart/2008/layout/NameandTitleOrganizationalChart"/>
    <dgm:cxn modelId="{F5B92FE5-F8A5-40A9-903A-F5703B2F87D2}" type="presParOf" srcId="{2AD2594E-011F-4376-B2BF-4B530BBF142A}" destId="{02B7718C-C9BA-4BED-AA07-9DFC30F3FE0D}" srcOrd="4" destOrd="0" presId="urn:microsoft.com/office/officeart/2008/layout/NameandTitleOrganizationalChart"/>
    <dgm:cxn modelId="{86F6BD40-2BED-49FB-ADCC-43C8203FCECB}" type="presParOf" srcId="{2AD2594E-011F-4376-B2BF-4B530BBF142A}" destId="{EC899DD9-BE54-4CAF-86A7-B03D07CFA32E}" srcOrd="5" destOrd="0" presId="urn:microsoft.com/office/officeart/2008/layout/NameandTitleOrganizationalChart"/>
    <dgm:cxn modelId="{16B432F1-8BD1-43A0-9035-A503E6DF1B5C}" type="presParOf" srcId="{EC899DD9-BE54-4CAF-86A7-B03D07CFA32E}" destId="{3D9BA910-6625-45D7-AC9F-868A29713D21}" srcOrd="0" destOrd="0" presId="urn:microsoft.com/office/officeart/2008/layout/NameandTitleOrganizationalChart"/>
    <dgm:cxn modelId="{EF0F391C-7163-404B-9150-ACD30A308016}" type="presParOf" srcId="{3D9BA910-6625-45D7-AC9F-868A29713D21}" destId="{818BDE2C-2EDE-4F42-9CC1-CF0FC10BCA6C}" srcOrd="0" destOrd="0" presId="urn:microsoft.com/office/officeart/2008/layout/NameandTitleOrganizationalChart"/>
    <dgm:cxn modelId="{31C96685-F6D7-4676-9B75-E14DC372B7C8}" type="presParOf" srcId="{3D9BA910-6625-45D7-AC9F-868A29713D21}" destId="{C90ACB57-69D0-4E6A-9DBB-2544F2B37B47}" srcOrd="1" destOrd="0" presId="urn:microsoft.com/office/officeart/2008/layout/NameandTitleOrganizationalChart"/>
    <dgm:cxn modelId="{8B7113D0-26B2-461E-B261-7DC59C931C46}" type="presParOf" srcId="{3D9BA910-6625-45D7-AC9F-868A29713D21}" destId="{6773ED0E-7411-429F-9563-D426E6952564}" srcOrd="2" destOrd="0" presId="urn:microsoft.com/office/officeart/2008/layout/NameandTitleOrganizationalChart"/>
    <dgm:cxn modelId="{5450001B-C90E-4051-87C1-37864D905F6A}" type="presParOf" srcId="{EC899DD9-BE54-4CAF-86A7-B03D07CFA32E}" destId="{F13BB779-09E6-4277-9892-DC61A95057BC}" srcOrd="1" destOrd="0" presId="urn:microsoft.com/office/officeart/2008/layout/NameandTitleOrganizationalChart"/>
    <dgm:cxn modelId="{685AFE0A-2E42-4E61-A0BE-A1B0AF2CE010}" type="presParOf" srcId="{EC899DD9-BE54-4CAF-86A7-B03D07CFA32E}" destId="{E11BE63E-4021-45C2-883D-F7888559B73F}" srcOrd="2" destOrd="0" presId="urn:microsoft.com/office/officeart/2008/layout/NameandTitleOrganizationalChart"/>
    <dgm:cxn modelId="{C5CD010A-161B-43FD-B6F8-5EA5068DE75B}" type="presParOf" srcId="{2AD2594E-011F-4376-B2BF-4B530BBF142A}" destId="{607607A8-7907-42BD-B481-0902A1446B4D}" srcOrd="6" destOrd="0" presId="urn:microsoft.com/office/officeart/2008/layout/NameandTitleOrganizationalChart"/>
    <dgm:cxn modelId="{B4A68E82-0A77-42C1-8763-C0DAC6EF2366}" type="presParOf" srcId="{2AD2594E-011F-4376-B2BF-4B530BBF142A}" destId="{0DFFAD1D-DF69-4D68-9F68-A793CFA5F2D1}" srcOrd="7" destOrd="0" presId="urn:microsoft.com/office/officeart/2008/layout/NameandTitleOrganizationalChart"/>
    <dgm:cxn modelId="{AAAE1C5D-2D5F-485E-92AE-7703A8B63A69}" type="presParOf" srcId="{0DFFAD1D-DF69-4D68-9F68-A793CFA5F2D1}" destId="{77CBCE2B-1EB6-455B-B20C-B256AD09674D}" srcOrd="0" destOrd="0" presId="urn:microsoft.com/office/officeart/2008/layout/NameandTitleOrganizationalChart"/>
    <dgm:cxn modelId="{84F0AF49-4506-418C-AE02-98F28BE030EE}" type="presParOf" srcId="{77CBCE2B-1EB6-455B-B20C-B256AD09674D}" destId="{538C05F6-0D4A-4EAE-9A90-365735217069}" srcOrd="0" destOrd="0" presId="urn:microsoft.com/office/officeart/2008/layout/NameandTitleOrganizationalChart"/>
    <dgm:cxn modelId="{1928A1F0-2A39-456D-BB88-B2C5DF35C8C1}" type="presParOf" srcId="{77CBCE2B-1EB6-455B-B20C-B256AD09674D}" destId="{73492E21-896B-4551-B8D1-802ED3719869}" srcOrd="1" destOrd="0" presId="urn:microsoft.com/office/officeart/2008/layout/NameandTitleOrganizationalChart"/>
    <dgm:cxn modelId="{82BA43AB-63B8-4121-ADF6-30B81C3E5BAE}" type="presParOf" srcId="{77CBCE2B-1EB6-455B-B20C-B256AD09674D}" destId="{EEF2D284-6DD9-471A-8567-0E671A3388F6}" srcOrd="2" destOrd="0" presId="urn:microsoft.com/office/officeart/2008/layout/NameandTitleOrganizationalChart"/>
    <dgm:cxn modelId="{A50DF83D-01AA-4943-95F0-E8A52A1017DF}" type="presParOf" srcId="{0DFFAD1D-DF69-4D68-9F68-A793CFA5F2D1}" destId="{FCD8C4AE-0181-4E25-90A7-CE4DFAF5C6AD}" srcOrd="1" destOrd="0" presId="urn:microsoft.com/office/officeart/2008/layout/NameandTitleOrganizationalChart"/>
    <dgm:cxn modelId="{AE182186-C4F4-450B-A6A1-30C5F0D2C870}" type="presParOf" srcId="{0DFFAD1D-DF69-4D68-9F68-A793CFA5F2D1}" destId="{28023D29-C7A1-42AF-9B0F-85CC088CFDAB}" srcOrd="2" destOrd="0" presId="urn:microsoft.com/office/officeart/2008/layout/NameandTitleOrganizationalChart"/>
    <dgm:cxn modelId="{CE0E62C2-572A-4467-9186-810D5271684B}" type="presParOf" srcId="{22185C6E-BB25-4331-8305-4C713DBF2BEF}" destId="{C2EC418D-6B1A-4161-95F9-8048B8541D0A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607A8-7907-42BD-B481-0902A1446B4D}">
      <dsp:nvSpPr>
        <dsp:cNvPr id="0" name=""/>
        <dsp:cNvSpPr/>
      </dsp:nvSpPr>
      <dsp:spPr>
        <a:xfrm>
          <a:off x="5979421" y="3283322"/>
          <a:ext cx="4692112" cy="697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807"/>
              </a:lnTo>
              <a:lnTo>
                <a:pt x="4692112" y="415807"/>
              </a:lnTo>
              <a:lnTo>
                <a:pt x="4692112" y="697482"/>
              </a:lnTo>
            </a:path>
          </a:pathLst>
        </a:custGeom>
        <a:noFill/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7718C-C9BA-4BED-AA07-9DFC30F3FE0D}">
      <dsp:nvSpPr>
        <dsp:cNvPr id="0" name=""/>
        <dsp:cNvSpPr/>
      </dsp:nvSpPr>
      <dsp:spPr>
        <a:xfrm>
          <a:off x="5979421" y="3283322"/>
          <a:ext cx="1564037" cy="697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5807"/>
              </a:lnTo>
              <a:lnTo>
                <a:pt x="1564037" y="415807"/>
              </a:lnTo>
              <a:lnTo>
                <a:pt x="1564037" y="697482"/>
              </a:lnTo>
            </a:path>
          </a:pathLst>
        </a:custGeom>
        <a:noFill/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DB4DB-D6F2-404C-AEDA-5C2B2D1F75F6}">
      <dsp:nvSpPr>
        <dsp:cNvPr id="0" name=""/>
        <dsp:cNvSpPr/>
      </dsp:nvSpPr>
      <dsp:spPr>
        <a:xfrm>
          <a:off x="4415383" y="3283322"/>
          <a:ext cx="1564037" cy="697482"/>
        </a:xfrm>
        <a:custGeom>
          <a:avLst/>
          <a:gdLst/>
          <a:ahLst/>
          <a:cxnLst/>
          <a:rect l="0" t="0" r="0" b="0"/>
          <a:pathLst>
            <a:path>
              <a:moveTo>
                <a:pt x="1564037" y="0"/>
              </a:moveTo>
              <a:lnTo>
                <a:pt x="1564037" y="415807"/>
              </a:lnTo>
              <a:lnTo>
                <a:pt x="0" y="415807"/>
              </a:lnTo>
              <a:lnTo>
                <a:pt x="0" y="697482"/>
              </a:lnTo>
            </a:path>
          </a:pathLst>
        </a:custGeom>
        <a:noFill/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DFCFC-4CA8-478E-8E0B-06F646F4BFDD}">
      <dsp:nvSpPr>
        <dsp:cNvPr id="0" name=""/>
        <dsp:cNvSpPr/>
      </dsp:nvSpPr>
      <dsp:spPr>
        <a:xfrm>
          <a:off x="1287308" y="3283322"/>
          <a:ext cx="4692112" cy="697482"/>
        </a:xfrm>
        <a:custGeom>
          <a:avLst/>
          <a:gdLst/>
          <a:ahLst/>
          <a:cxnLst/>
          <a:rect l="0" t="0" r="0" b="0"/>
          <a:pathLst>
            <a:path>
              <a:moveTo>
                <a:pt x="4692112" y="0"/>
              </a:moveTo>
              <a:lnTo>
                <a:pt x="4692112" y="415807"/>
              </a:lnTo>
              <a:lnTo>
                <a:pt x="0" y="415807"/>
              </a:lnTo>
              <a:lnTo>
                <a:pt x="0" y="697482"/>
              </a:lnTo>
            </a:path>
          </a:pathLst>
        </a:custGeom>
        <a:noFill/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639C67-75A0-4371-A6FE-69C635FFDF16}">
      <dsp:nvSpPr>
        <dsp:cNvPr id="0" name=""/>
        <dsp:cNvSpPr/>
      </dsp:nvSpPr>
      <dsp:spPr>
        <a:xfrm>
          <a:off x="4813637" y="2076140"/>
          <a:ext cx="2331566" cy="12071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70347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Marcelo Amorim</a:t>
          </a:r>
        </a:p>
      </dsp:txBody>
      <dsp:txXfrm>
        <a:off x="4813637" y="2076140"/>
        <a:ext cx="2331566" cy="1207182"/>
      </dsp:txXfrm>
    </dsp:sp>
    <dsp:sp modelId="{01CFDFB5-CCDA-40D1-8F0E-844A9B3566BC}">
      <dsp:nvSpPr>
        <dsp:cNvPr id="0" name=""/>
        <dsp:cNvSpPr/>
      </dsp:nvSpPr>
      <dsp:spPr>
        <a:xfrm>
          <a:off x="5279951" y="3015060"/>
          <a:ext cx="2098410" cy="4023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Projetos &amp; Métodos</a:t>
          </a:r>
        </a:p>
      </dsp:txBody>
      <dsp:txXfrm>
        <a:off x="5279951" y="3015060"/>
        <a:ext cx="2098410" cy="402394"/>
      </dsp:txXfrm>
    </dsp:sp>
    <dsp:sp modelId="{AACC0ED9-9F53-4C4A-A24A-29BAB9483F68}">
      <dsp:nvSpPr>
        <dsp:cNvPr id="0" name=""/>
        <dsp:cNvSpPr/>
      </dsp:nvSpPr>
      <dsp:spPr>
        <a:xfrm>
          <a:off x="121524" y="3980805"/>
          <a:ext cx="2331566" cy="12071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70347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Alessandra Lima</a:t>
          </a:r>
        </a:p>
      </dsp:txBody>
      <dsp:txXfrm>
        <a:off x="121524" y="3980805"/>
        <a:ext cx="2331566" cy="1207182"/>
      </dsp:txXfrm>
    </dsp:sp>
    <dsp:sp modelId="{AA7F0336-2C64-45BB-A90A-F733D023784A}">
      <dsp:nvSpPr>
        <dsp:cNvPr id="0" name=""/>
        <dsp:cNvSpPr/>
      </dsp:nvSpPr>
      <dsp:spPr>
        <a:xfrm>
          <a:off x="587838" y="4919725"/>
          <a:ext cx="2098410" cy="4023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Transformação e LMS</a:t>
          </a:r>
        </a:p>
      </dsp:txBody>
      <dsp:txXfrm>
        <a:off x="587838" y="4919725"/>
        <a:ext cx="2098410" cy="402394"/>
      </dsp:txXfrm>
    </dsp:sp>
    <dsp:sp modelId="{B5EEE628-1924-445E-B55B-7346BADDB70E}">
      <dsp:nvSpPr>
        <dsp:cNvPr id="0" name=""/>
        <dsp:cNvSpPr/>
      </dsp:nvSpPr>
      <dsp:spPr>
        <a:xfrm>
          <a:off x="3249600" y="3980805"/>
          <a:ext cx="2331566" cy="1207182"/>
        </a:xfrm>
        <a:prstGeom prst="rect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70347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Fernando </a:t>
          </a:r>
          <a:r>
            <a:rPr lang="pt-BR" sz="3600" kern="1200" dirty="0" err="1"/>
            <a:t>Yamazoe</a:t>
          </a:r>
          <a:endParaRPr lang="pt-BR" sz="3600" kern="1200" dirty="0"/>
        </a:p>
      </dsp:txBody>
      <dsp:txXfrm>
        <a:off x="3249600" y="3980805"/>
        <a:ext cx="2331566" cy="1207182"/>
      </dsp:txXfrm>
    </dsp:sp>
    <dsp:sp modelId="{D225661D-0FED-47F8-A94A-E77B78FDC923}">
      <dsp:nvSpPr>
        <dsp:cNvPr id="0" name=""/>
        <dsp:cNvSpPr/>
      </dsp:nvSpPr>
      <dsp:spPr>
        <a:xfrm>
          <a:off x="3715913" y="4919725"/>
          <a:ext cx="2098410" cy="4023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Projetos e Controle</a:t>
          </a:r>
        </a:p>
      </dsp:txBody>
      <dsp:txXfrm>
        <a:off x="3715913" y="4919725"/>
        <a:ext cx="2098410" cy="402394"/>
      </dsp:txXfrm>
    </dsp:sp>
    <dsp:sp modelId="{818BDE2C-2EDE-4F42-9CC1-CF0FC10BCA6C}">
      <dsp:nvSpPr>
        <dsp:cNvPr id="0" name=""/>
        <dsp:cNvSpPr/>
      </dsp:nvSpPr>
      <dsp:spPr>
        <a:xfrm>
          <a:off x="6377675" y="3980805"/>
          <a:ext cx="2331566" cy="1207182"/>
        </a:xfrm>
        <a:prstGeom prst="rect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70347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Joelson</a:t>
          </a:r>
        </a:p>
      </dsp:txBody>
      <dsp:txXfrm>
        <a:off x="6377675" y="3980805"/>
        <a:ext cx="2331566" cy="1207182"/>
      </dsp:txXfrm>
    </dsp:sp>
    <dsp:sp modelId="{C90ACB57-69D0-4E6A-9DBB-2544F2B37B47}">
      <dsp:nvSpPr>
        <dsp:cNvPr id="0" name=""/>
        <dsp:cNvSpPr/>
      </dsp:nvSpPr>
      <dsp:spPr>
        <a:xfrm>
          <a:off x="6843988" y="4919725"/>
          <a:ext cx="2098410" cy="4023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16510" rIns="66040" bIns="1651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 err="1"/>
            <a:t>Salesforce</a:t>
          </a:r>
          <a:endParaRPr lang="pt-BR" sz="2600" kern="1200" dirty="0"/>
        </a:p>
      </dsp:txBody>
      <dsp:txXfrm>
        <a:off x="6843988" y="4919725"/>
        <a:ext cx="2098410" cy="402394"/>
      </dsp:txXfrm>
    </dsp:sp>
    <dsp:sp modelId="{538C05F6-0D4A-4EAE-9A90-365735217069}">
      <dsp:nvSpPr>
        <dsp:cNvPr id="0" name=""/>
        <dsp:cNvSpPr/>
      </dsp:nvSpPr>
      <dsp:spPr>
        <a:xfrm>
          <a:off x="9505750" y="3980805"/>
          <a:ext cx="2331566" cy="1207182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170347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Rene Jerez</a:t>
          </a:r>
        </a:p>
      </dsp:txBody>
      <dsp:txXfrm>
        <a:off x="9505750" y="3980805"/>
        <a:ext cx="2331566" cy="1207182"/>
      </dsp:txXfrm>
    </dsp:sp>
    <dsp:sp modelId="{73492E21-896B-4551-B8D1-802ED3719869}">
      <dsp:nvSpPr>
        <dsp:cNvPr id="0" name=""/>
        <dsp:cNvSpPr/>
      </dsp:nvSpPr>
      <dsp:spPr>
        <a:xfrm>
          <a:off x="9972063" y="4919725"/>
          <a:ext cx="2098410" cy="4023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Projetos Especiais</a:t>
          </a:r>
        </a:p>
      </dsp:txBody>
      <dsp:txXfrm>
        <a:off x="9972063" y="4919725"/>
        <a:ext cx="2098410" cy="402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A75502-B2CD-4112-8AD1-B04B6438E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D74D80-5C55-4A2C-ABDD-A12C0214F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299F80-CD03-43C6-944B-CD4878EE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F460D3-6F74-46AE-B4A7-C46AF69A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20BED5-7F33-4796-AD6C-B0FA21D7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02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4D853-8BEA-4BB2-9336-CDB5B658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20DD10-774A-4C69-83D7-A89FEABB5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F78B72-6CD6-45FE-B807-FD4CB31F1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59108E-F049-4FF0-8289-4639784F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0C7723-FD25-4531-8DD9-D60C9F68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36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BBF60CC-C03D-4319-B4C8-34A29DCCA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7A494C-CF71-4F03-9269-F5D893163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912736-BC97-49A5-B447-CDA173C4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D023E4-36C3-4576-8AB3-532FCC86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D7D6F7-EDEE-4265-B3B9-70B42617F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504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36DD2-B31A-4778-8DD3-A770A6A8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017865-DEB7-407C-96AE-FC618AB3D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78933B-A49F-4E61-9200-73C74B6A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1E5C33-983B-444B-95F2-1247B4314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19AAD8-8AD9-48CC-B659-8EEAB41D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10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88E1D-862C-4093-87D9-B8894A18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811A03-32F6-4884-B806-320F5EF23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35813A-B673-440D-801A-5C94A40D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EFA87C-EE3F-4A76-A095-657E3405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0D9935-C09E-48B4-96DC-14F84FD92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8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349B3-6327-4F81-90A6-97074C6F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13F093-414F-44C4-940F-A6784B9022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98337DD-3324-4AEF-A5FC-25842A726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56D84E-A074-453D-9B68-510EA1FB7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99E6DE-8A67-420C-960C-FFA319DD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911D5E-6679-43C8-8DD9-7BBB73F1E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22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B3B41-B5EE-496D-AF1F-C7C52533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AEA740-1BB5-4C0F-95E9-F4F53989D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E61E19-E8C6-45FD-B779-FF4EB6935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C4A3BD-4A11-43A4-BB76-6FC9E0B44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52A88B-8B0C-4E58-AC30-EE11E31CC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04BC2D7-6E23-44FE-9B42-4206B9B1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F05AAA-9284-4062-8E66-09D76125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A273342-2FA0-4B6C-9F34-F050BA33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190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8BDA9-1F72-41C7-A05C-FA6AFFF6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CCC00DB-2831-47BB-B3A5-D014B391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0F5F3CC-D822-4E5C-9F10-11CD9E0D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904682-1FB5-4961-ABAB-42FB7303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61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754D13F-3E7C-478C-8438-20CED07A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34E775-D2A3-4395-B9B8-259BC177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66E111-AD11-4674-B1E4-CF3CABA7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6774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E05C2-D5E5-4D07-BE1A-F260AF63E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68C7F0-2612-4992-81D5-461D52B68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6E07E2-3957-4C7E-BBCF-71B990378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E93B939-F206-4B9D-82E5-5EE04BBC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52F01D-425F-423D-AEC9-4496708D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37D869-2B75-48E0-AC68-39039042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03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53C9B-32D5-487D-BF60-7982C71C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D483A88-6D1F-4DD2-92BF-4A2C3BCB6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58F760-29BB-4E68-B3DA-3199BD457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1BCCE6-7DBD-460D-BB73-0FE2A22E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7DC791-8B53-4A64-A49E-C54676DF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E756B8-4321-44D6-8209-67207329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57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12B2A5-FE74-4999-934C-22935D65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9A0317-BF5C-4EE9-8C51-4C9CABB7F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E94D3B-C1A6-4E43-B03D-AACF76184B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54794-5B69-48BE-8B06-A3047CB46721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F6A3E7-E97F-4AA1-8ACB-DE1847B2A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12C01C-4A0A-4D16-A2D2-F15F42C32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F960C-44AC-4697-A8DE-525926C5F9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387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cid:2846270D-EC0E-45CE-AFCA-57BF7EF1823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mofazerascoisas.com.br/projeto-arduino-sinal-de-transito.html" TargetMode="External"/><Relationship Id="rId13" Type="http://schemas.openxmlformats.org/officeDocument/2006/relationships/hyperlink" Target="https://youtu.be/W_DEVzSBaCI" TargetMode="External"/><Relationship Id="rId3" Type="http://schemas.openxmlformats.org/officeDocument/2006/relationships/hyperlink" Target="https://www.youtube.com/channel/UCcGk83PAQ5aGR7IVlD_cBaw" TargetMode="External"/><Relationship Id="rId7" Type="http://schemas.openxmlformats.org/officeDocument/2006/relationships/hyperlink" Target="https://www.youtube.com/watch?v=bjFIYSjlkHI" TargetMode="External"/><Relationship Id="rId12" Type="http://schemas.openxmlformats.org/officeDocument/2006/relationships/hyperlink" Target="https://www.youtube.com/channel/UC77fqFAxaIENLVrUr4veKvw" TargetMode="External"/><Relationship Id="rId2" Type="http://schemas.openxmlformats.org/officeDocument/2006/relationships/hyperlink" Target="https://www.youtube.com/channel/UCOfIw4f4y_B6oREGtoXzl0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ritzing.org/" TargetMode="External"/><Relationship Id="rId11" Type="http://schemas.openxmlformats.org/officeDocument/2006/relationships/hyperlink" Target="https://pixabay.com/pt/" TargetMode="External"/><Relationship Id="rId5" Type="http://schemas.openxmlformats.org/officeDocument/2006/relationships/hyperlink" Target="https://www.youtube.com/channel/UCazAvTtoRlOrFDWDJDB2DKQ" TargetMode="External"/><Relationship Id="rId10" Type="http://schemas.openxmlformats.org/officeDocument/2006/relationships/hyperlink" Target="https://youtu.be/UF79_MTizQA" TargetMode="External"/><Relationship Id="rId4" Type="http://schemas.openxmlformats.org/officeDocument/2006/relationships/hyperlink" Target="https://www.youtube.com/channel/UC05P95nXawYc15gIpN8GFPw" TargetMode="External"/><Relationship Id="rId9" Type="http://schemas.openxmlformats.org/officeDocument/2006/relationships/hyperlink" Target="http://henrysbench.capnfatz.com/henrys-bench/arduino-projects-tips-and-more/esp8266-esp-01-pin-outs-and-schematic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microsoft.com/office/2007/relationships/hdphoto" Target="../media/hdphoto5.wdp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73AEB46-94DA-4DA6-AD4A-7362473FA0BB}"/>
              </a:ext>
            </a:extLst>
          </p:cNvPr>
          <p:cNvSpPr txBox="1"/>
          <p:nvPr/>
        </p:nvSpPr>
        <p:spPr>
          <a:xfrm>
            <a:off x="1542535" y="1718783"/>
            <a:ext cx="9106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glow rad="762000">
                    <a:schemeClr val="accent1">
                      <a:satMod val="175000"/>
                      <a:alpha val="5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IOT</a:t>
            </a:r>
          </a:p>
          <a:p>
            <a:pPr algn="ctr"/>
            <a:r>
              <a:rPr lang="pt-BR" sz="6000" b="1" dirty="0">
                <a:effectLst>
                  <a:glow rad="762000">
                    <a:schemeClr val="accent1">
                      <a:satMod val="175000"/>
                      <a:alpha val="56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A internet das Coisas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DCD3F5-5526-40DF-8BC4-06F30D634A92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199098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22BAF7D3-A0BC-4391-9FDA-108AE8E8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32" y="1585838"/>
            <a:ext cx="11085540" cy="37646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1995616" y="0"/>
            <a:ext cx="820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HARDWARE 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44FC4-F4D7-43BE-8B3E-816560B3110D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FAFD24-EF8E-4F33-8776-D1BCA33F472E}"/>
              </a:ext>
            </a:extLst>
          </p:cNvPr>
          <p:cNvSpPr txBox="1"/>
          <p:nvPr/>
        </p:nvSpPr>
        <p:spPr>
          <a:xfrm>
            <a:off x="753761" y="1327154"/>
            <a:ext cx="165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NODEMCU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4833F7-7E6D-48B5-9A68-8CC5E2BC1203}"/>
              </a:ext>
            </a:extLst>
          </p:cNvPr>
          <p:cNvSpPr txBox="1"/>
          <p:nvPr/>
        </p:nvSpPr>
        <p:spPr>
          <a:xfrm>
            <a:off x="3536386" y="4775542"/>
            <a:ext cx="2472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JUMPER</a:t>
            </a:r>
          </a:p>
          <a:p>
            <a:pPr algn="ctr"/>
            <a:r>
              <a:rPr lang="pt-BR" sz="2400" b="1" dirty="0"/>
              <a:t>MACHO X FEMEA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87B643-B402-48A5-AFAB-4BB8C2E6F193}"/>
              </a:ext>
            </a:extLst>
          </p:cNvPr>
          <p:cNvSpPr txBox="1"/>
          <p:nvPr/>
        </p:nvSpPr>
        <p:spPr>
          <a:xfrm>
            <a:off x="4475204" y="2350274"/>
            <a:ext cx="24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MODULO RELE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4C47A3-F137-4531-9E37-E3BC27395DE3}"/>
              </a:ext>
            </a:extLst>
          </p:cNvPr>
          <p:cNvSpPr txBox="1"/>
          <p:nvPr/>
        </p:nvSpPr>
        <p:spPr>
          <a:xfrm>
            <a:off x="9051323" y="2067103"/>
            <a:ext cx="24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LAMPADA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AE30E2F-0FFC-46CF-A411-9B6323121448}"/>
              </a:ext>
            </a:extLst>
          </p:cNvPr>
          <p:cNvSpPr txBox="1"/>
          <p:nvPr/>
        </p:nvSpPr>
        <p:spPr>
          <a:xfrm>
            <a:off x="-12359" y="4699849"/>
            <a:ext cx="2743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JUMPER</a:t>
            </a:r>
          </a:p>
          <a:p>
            <a:pPr algn="ctr"/>
            <a:r>
              <a:rPr lang="pt-BR" sz="2400" b="1" dirty="0"/>
              <a:t>MACHO X MACHO</a:t>
            </a:r>
          </a:p>
        </p:txBody>
      </p:sp>
    </p:spTree>
    <p:extLst>
      <p:ext uri="{BB962C8B-B14F-4D97-AF65-F5344CB8AC3E}">
        <p14:creationId xmlns:p14="http://schemas.microsoft.com/office/powerpoint/2010/main" val="139815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D5C37170-F158-48C6-931A-79487F2EA0A1" descr="image2.png">
            <a:extLst>
              <a:ext uri="{FF2B5EF4-FFF2-40B4-BE49-F238E27FC236}">
                <a16:creationId xmlns:a16="http://schemas.microsoft.com/office/drawing/2014/main" id="{B7B2E9B7-A528-46B0-A731-278057C0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196" y="1121668"/>
            <a:ext cx="2281687" cy="411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9939" y="0"/>
            <a:ext cx="1217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SOFTWARE 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3B4927E-957E-4104-B426-A0B1DA849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"/>
          <a:stretch/>
        </p:blipFill>
        <p:spPr>
          <a:xfrm>
            <a:off x="9940" y="1256013"/>
            <a:ext cx="2281691" cy="39219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173A4F9-2B31-43C2-85F1-27FB311ECE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"/>
          <a:stretch/>
        </p:blipFill>
        <p:spPr>
          <a:xfrm>
            <a:off x="2361926" y="1225910"/>
            <a:ext cx="2281691" cy="3921988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1789E3BA-CDBB-41A9-BA88-44B8B3FD8547}"/>
              </a:ext>
            </a:extLst>
          </p:cNvPr>
          <p:cNvCxnSpPr/>
          <p:nvPr/>
        </p:nvCxnSpPr>
        <p:spPr>
          <a:xfrm>
            <a:off x="146117" y="1857100"/>
            <a:ext cx="790833" cy="46955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F3CD06A-EA89-44EB-BC46-164FDB57D93C}"/>
              </a:ext>
            </a:extLst>
          </p:cNvPr>
          <p:cNvCxnSpPr>
            <a:cxnSpLocks/>
          </p:cNvCxnSpPr>
          <p:nvPr/>
        </p:nvCxnSpPr>
        <p:spPr>
          <a:xfrm>
            <a:off x="2602571" y="2231498"/>
            <a:ext cx="764384" cy="22242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F455BF2-5B40-470A-B8BE-48E0DD6407F5}"/>
              </a:ext>
            </a:extLst>
          </p:cNvPr>
          <p:cNvCxnSpPr>
            <a:cxnSpLocks/>
          </p:cNvCxnSpPr>
          <p:nvPr/>
        </p:nvCxnSpPr>
        <p:spPr>
          <a:xfrm>
            <a:off x="2519059" y="2880186"/>
            <a:ext cx="753762" cy="2461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D31599F-1B3B-4C9F-A1E0-4FE17444C0DE}"/>
              </a:ext>
            </a:extLst>
          </p:cNvPr>
          <p:cNvCxnSpPr>
            <a:cxnSpLocks/>
          </p:cNvCxnSpPr>
          <p:nvPr/>
        </p:nvCxnSpPr>
        <p:spPr>
          <a:xfrm flipV="1">
            <a:off x="10905039" y="4773720"/>
            <a:ext cx="450601" cy="34872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C98C67-8100-4694-8B75-74E37FEBC150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pic>
        <p:nvPicPr>
          <p:cNvPr id="2050" name="0CDB8F50-E68A-4174-9F7A-21BD8D0C03D8" descr="image1.png">
            <a:extLst>
              <a:ext uri="{FF2B5EF4-FFF2-40B4-BE49-F238E27FC236}">
                <a16:creationId xmlns:a16="http://schemas.microsoft.com/office/drawing/2014/main" id="{237BA799-8F9F-4363-ADA4-651F6EFF3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"/>
          <a:stretch/>
        </p:blipFill>
        <p:spPr bwMode="auto">
          <a:xfrm>
            <a:off x="7185008" y="1225909"/>
            <a:ext cx="2281691" cy="400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FE05373D-58ED-4BBB-A268-9C6AC6C119CF" descr="image1.png">
            <a:extLst>
              <a:ext uri="{FF2B5EF4-FFF2-40B4-BE49-F238E27FC236}">
                <a16:creationId xmlns:a16="http://schemas.microsoft.com/office/drawing/2014/main" id="{E04AF389-9AE8-46F1-B6E0-A0CF837C8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"/>
          <a:stretch/>
        </p:blipFill>
        <p:spPr bwMode="auto">
          <a:xfrm>
            <a:off x="4713912" y="1225910"/>
            <a:ext cx="2330506" cy="395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CA0F03C-86A7-49B8-9574-5C2E5FE0005E}"/>
              </a:ext>
            </a:extLst>
          </p:cNvPr>
          <p:cNvCxnSpPr>
            <a:cxnSpLocks/>
          </p:cNvCxnSpPr>
          <p:nvPr/>
        </p:nvCxnSpPr>
        <p:spPr>
          <a:xfrm>
            <a:off x="4833022" y="1857100"/>
            <a:ext cx="411575" cy="3495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0268884-E6A4-49CE-92C9-42754ABBEE7F}"/>
              </a:ext>
            </a:extLst>
          </p:cNvPr>
          <p:cNvCxnSpPr>
            <a:cxnSpLocks/>
          </p:cNvCxnSpPr>
          <p:nvPr/>
        </p:nvCxnSpPr>
        <p:spPr>
          <a:xfrm>
            <a:off x="8005231" y="3003256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7F48893-4341-44CF-81FF-806F695E17D0}"/>
              </a:ext>
            </a:extLst>
          </p:cNvPr>
          <p:cNvCxnSpPr>
            <a:cxnSpLocks/>
          </p:cNvCxnSpPr>
          <p:nvPr/>
        </p:nvCxnSpPr>
        <p:spPr>
          <a:xfrm>
            <a:off x="7363395" y="2091878"/>
            <a:ext cx="276528" cy="4831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00998DCB-C635-4B9F-92B3-6677D53455F9}"/>
              </a:ext>
            </a:extLst>
          </p:cNvPr>
          <p:cNvCxnSpPr>
            <a:cxnSpLocks/>
          </p:cNvCxnSpPr>
          <p:nvPr/>
        </p:nvCxnSpPr>
        <p:spPr>
          <a:xfrm>
            <a:off x="9022604" y="2932682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4A96685E-871C-4467-8CCF-A292C049508F}"/>
              </a:ext>
            </a:extLst>
          </p:cNvPr>
          <p:cNvCxnSpPr>
            <a:cxnSpLocks/>
          </p:cNvCxnSpPr>
          <p:nvPr/>
        </p:nvCxnSpPr>
        <p:spPr>
          <a:xfrm>
            <a:off x="7332615" y="2880186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2660E10-20E5-4D5E-BB63-0BB203E19CB5}"/>
              </a:ext>
            </a:extLst>
          </p:cNvPr>
          <p:cNvCxnSpPr>
            <a:cxnSpLocks/>
          </p:cNvCxnSpPr>
          <p:nvPr/>
        </p:nvCxnSpPr>
        <p:spPr>
          <a:xfrm flipV="1">
            <a:off x="8807766" y="4114800"/>
            <a:ext cx="0" cy="37070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311F9B70-77A0-4383-9E34-7ED08C2BCF6D}"/>
              </a:ext>
            </a:extLst>
          </p:cNvPr>
          <p:cNvCxnSpPr>
            <a:cxnSpLocks/>
          </p:cNvCxnSpPr>
          <p:nvPr/>
        </p:nvCxnSpPr>
        <p:spPr>
          <a:xfrm flipV="1">
            <a:off x="7637851" y="5035430"/>
            <a:ext cx="0" cy="42630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0EAB3897-B69C-44E0-A0CF-11591ED27915}"/>
              </a:ext>
            </a:extLst>
          </p:cNvPr>
          <p:cNvCxnSpPr>
            <a:cxnSpLocks/>
          </p:cNvCxnSpPr>
          <p:nvPr/>
        </p:nvCxnSpPr>
        <p:spPr>
          <a:xfrm flipV="1">
            <a:off x="8807766" y="5009966"/>
            <a:ext cx="0" cy="42630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3F7CA43-98C1-4547-A643-D1F40668F099}"/>
              </a:ext>
            </a:extLst>
          </p:cNvPr>
          <p:cNvCxnSpPr>
            <a:cxnSpLocks/>
          </p:cNvCxnSpPr>
          <p:nvPr/>
        </p:nvCxnSpPr>
        <p:spPr>
          <a:xfrm>
            <a:off x="9199717" y="2091878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CaixaDeTexto 2048">
            <a:extLst>
              <a:ext uri="{FF2B5EF4-FFF2-40B4-BE49-F238E27FC236}">
                <a16:creationId xmlns:a16="http://schemas.microsoft.com/office/drawing/2014/main" id="{6E414A39-B298-4EEB-B570-C4E12A9537AA}"/>
              </a:ext>
            </a:extLst>
          </p:cNvPr>
          <p:cNvSpPr txBox="1"/>
          <p:nvPr/>
        </p:nvSpPr>
        <p:spPr>
          <a:xfrm>
            <a:off x="59618" y="19518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241387F-D99D-4CEC-815D-6194343DF664}"/>
              </a:ext>
            </a:extLst>
          </p:cNvPr>
          <p:cNvSpPr txBox="1"/>
          <p:nvPr/>
        </p:nvSpPr>
        <p:spPr>
          <a:xfrm>
            <a:off x="4016936" y="17720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1D2C2827-29FA-42F1-8E9E-4E32ADC771D3}"/>
              </a:ext>
            </a:extLst>
          </p:cNvPr>
          <p:cNvCxnSpPr>
            <a:cxnSpLocks/>
          </p:cNvCxnSpPr>
          <p:nvPr/>
        </p:nvCxnSpPr>
        <p:spPr>
          <a:xfrm flipH="1" flipV="1">
            <a:off x="3391974" y="1947483"/>
            <a:ext cx="656695" cy="880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E2ABA49-C99F-4A22-862C-6E3B38734DCB}"/>
              </a:ext>
            </a:extLst>
          </p:cNvPr>
          <p:cNvSpPr txBox="1"/>
          <p:nvPr/>
        </p:nvSpPr>
        <p:spPr>
          <a:xfrm>
            <a:off x="2427808" y="22210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AAE07E86-C3A9-4B24-AAF1-E96B6FFEAF0F}"/>
              </a:ext>
            </a:extLst>
          </p:cNvPr>
          <p:cNvSpPr txBox="1"/>
          <p:nvPr/>
        </p:nvSpPr>
        <p:spPr>
          <a:xfrm>
            <a:off x="2378469" y="2953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4CF3557D-C3F9-4D46-A743-AB7EA1DB56E1}"/>
              </a:ext>
            </a:extLst>
          </p:cNvPr>
          <p:cNvSpPr txBox="1"/>
          <p:nvPr/>
        </p:nvSpPr>
        <p:spPr>
          <a:xfrm>
            <a:off x="4802424" y="15673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7695399A-ADE7-4DC0-8E06-D71F1E183996}"/>
              </a:ext>
            </a:extLst>
          </p:cNvPr>
          <p:cNvSpPr txBox="1"/>
          <p:nvPr/>
        </p:nvSpPr>
        <p:spPr>
          <a:xfrm>
            <a:off x="7261367" y="1672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4918B00-5E6A-463B-A8DC-9BBC1E11E54A}"/>
              </a:ext>
            </a:extLst>
          </p:cNvPr>
          <p:cNvSpPr txBox="1"/>
          <p:nvPr/>
        </p:nvSpPr>
        <p:spPr>
          <a:xfrm>
            <a:off x="9096225" y="16478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F1AA547A-38A7-4E60-9247-604AA3767022}"/>
              </a:ext>
            </a:extLst>
          </p:cNvPr>
          <p:cNvSpPr txBox="1"/>
          <p:nvPr/>
        </p:nvSpPr>
        <p:spPr>
          <a:xfrm>
            <a:off x="7403954" y="28801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04C6C64-E099-4BD4-A136-5E9CDD623E54}"/>
              </a:ext>
            </a:extLst>
          </p:cNvPr>
          <p:cNvSpPr txBox="1"/>
          <p:nvPr/>
        </p:nvSpPr>
        <p:spPr>
          <a:xfrm>
            <a:off x="8064509" y="29052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ED1F3CF-DD31-43C8-A5DF-307FC9C7C778}"/>
              </a:ext>
            </a:extLst>
          </p:cNvPr>
          <p:cNvSpPr txBox="1"/>
          <p:nvPr/>
        </p:nvSpPr>
        <p:spPr>
          <a:xfrm>
            <a:off x="9044810" y="291242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DF8EED6-772F-4CAB-B9E2-658A4BF6BC65}"/>
              </a:ext>
            </a:extLst>
          </p:cNvPr>
          <p:cNvSpPr txBox="1"/>
          <p:nvPr/>
        </p:nvSpPr>
        <p:spPr>
          <a:xfrm>
            <a:off x="8867278" y="4116170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B58CA8C8-9D5A-4CEC-8021-522912FA515E}"/>
              </a:ext>
            </a:extLst>
          </p:cNvPr>
          <p:cNvSpPr txBox="1"/>
          <p:nvPr/>
        </p:nvSpPr>
        <p:spPr>
          <a:xfrm>
            <a:off x="7704877" y="492888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2778439-3D95-4DED-8E92-DA0B9B96AFEA}"/>
              </a:ext>
            </a:extLst>
          </p:cNvPr>
          <p:cNvSpPr txBox="1"/>
          <p:nvPr/>
        </p:nvSpPr>
        <p:spPr>
          <a:xfrm>
            <a:off x="8979207" y="493252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A0E379F9-FEE9-497A-9870-C80EED9F4FBA}"/>
              </a:ext>
            </a:extLst>
          </p:cNvPr>
          <p:cNvSpPr txBox="1"/>
          <p:nvPr/>
        </p:nvSpPr>
        <p:spPr>
          <a:xfrm>
            <a:off x="11318193" y="47634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68623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9939" y="0"/>
            <a:ext cx="1217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INTEGRAÇÃO 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C98C67-8100-4694-8B75-74E37FEBC150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ADF43CD-43CA-42C2-9B61-770B8CBDF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22" y="947028"/>
            <a:ext cx="11098424" cy="552791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DB1C4E9-B414-4107-8077-66F45B1CACDF}"/>
              </a:ext>
            </a:extLst>
          </p:cNvPr>
          <p:cNvSpPr/>
          <p:nvPr/>
        </p:nvSpPr>
        <p:spPr>
          <a:xfrm>
            <a:off x="1767016" y="2990335"/>
            <a:ext cx="1692876" cy="1359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1DB97B6-8263-4537-8322-D17EFC86F5CC}"/>
              </a:ext>
            </a:extLst>
          </p:cNvPr>
          <p:cNvSpPr/>
          <p:nvPr/>
        </p:nvSpPr>
        <p:spPr>
          <a:xfrm>
            <a:off x="1680518" y="3429000"/>
            <a:ext cx="389451" cy="1359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7F3CBAB-C477-4E87-99D6-AD820F14C870}"/>
              </a:ext>
            </a:extLst>
          </p:cNvPr>
          <p:cNvSpPr/>
          <p:nvPr/>
        </p:nvSpPr>
        <p:spPr>
          <a:xfrm flipV="1">
            <a:off x="1680518" y="3564924"/>
            <a:ext cx="389451" cy="1359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301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9939" y="0"/>
            <a:ext cx="1217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TESTES DE USUÁRIO 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C98C67-8100-4694-8B75-74E37FEBC150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pic>
        <p:nvPicPr>
          <p:cNvPr id="3074" name="ECBAFADB-44BA-41FF-B4D5-68F6074EE180" descr="image1.jpeg">
            <a:extLst>
              <a:ext uri="{FF2B5EF4-FFF2-40B4-BE49-F238E27FC236}">
                <a16:creationId xmlns:a16="http://schemas.microsoft.com/office/drawing/2014/main" id="{561C0306-0B72-4019-96E8-6C2DFC1ED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900122"/>
            <a:ext cx="6108700" cy="594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64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74">
            <a:extLst>
              <a:ext uri="{FF2B5EF4-FFF2-40B4-BE49-F238E27FC236}">
                <a16:creationId xmlns:a16="http://schemas.microsoft.com/office/drawing/2014/main" id="{C6B8CC7F-3622-46E3-9272-E1956397D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4905" cy="456278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76">
            <a:extLst>
              <a:ext uri="{FF2B5EF4-FFF2-40B4-BE49-F238E27FC236}">
                <a16:creationId xmlns:a16="http://schemas.microsoft.com/office/drawing/2014/main" id="{F3FE55B4-2EE5-4A4A-AD80-1A14F660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4906" y="0"/>
            <a:ext cx="795640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6" name="Picture 78">
            <a:extLst>
              <a:ext uri="{FF2B5EF4-FFF2-40B4-BE49-F238E27FC236}">
                <a16:creationId xmlns:a16="http://schemas.microsoft.com/office/drawing/2014/main" id="{7267E9C1-58F1-46EE-9BBE-108764BF9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107" name="Freeform: Shape 80">
            <a:extLst>
              <a:ext uri="{FF2B5EF4-FFF2-40B4-BE49-F238E27FC236}">
                <a16:creationId xmlns:a16="http://schemas.microsoft.com/office/drawing/2014/main" id="{F62B8A8C-A996-46DA-AB61-1A4DD7073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" y="2"/>
            <a:ext cx="3799103" cy="3822917"/>
          </a:xfrm>
          <a:custGeom>
            <a:avLst/>
            <a:gdLst>
              <a:gd name="connsiteX0" fmla="*/ 370922 w 3799103"/>
              <a:gd name="connsiteY0" fmla="*/ 0 h 3822917"/>
              <a:gd name="connsiteX1" fmla="*/ 2961741 w 3799103"/>
              <a:gd name="connsiteY1" fmla="*/ 0 h 3822917"/>
              <a:gd name="connsiteX2" fmla="*/ 3023310 w 3799103"/>
              <a:gd name="connsiteY2" fmla="*/ 46041 h 3822917"/>
              <a:gd name="connsiteX3" fmla="*/ 3799103 w 3799103"/>
              <a:gd name="connsiteY3" fmla="*/ 1691074 h 3822917"/>
              <a:gd name="connsiteX4" fmla="*/ 1667260 w 3799103"/>
              <a:gd name="connsiteY4" fmla="*/ 3822917 h 3822917"/>
              <a:gd name="connsiteX5" fmla="*/ 22227 w 3799103"/>
              <a:gd name="connsiteY5" fmla="*/ 3047124 h 3822917"/>
              <a:gd name="connsiteX6" fmla="*/ 0 w 3799103"/>
              <a:gd name="connsiteY6" fmla="*/ 3017401 h 3822917"/>
              <a:gd name="connsiteX7" fmla="*/ 0 w 3799103"/>
              <a:gd name="connsiteY7" fmla="*/ 364747 h 3822917"/>
              <a:gd name="connsiteX8" fmla="*/ 22227 w 3799103"/>
              <a:gd name="connsiteY8" fmla="*/ 335024 h 3822917"/>
              <a:gd name="connsiteX9" fmla="*/ 351088 w 3799103"/>
              <a:gd name="connsiteY9" fmla="*/ 13924 h 3822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9103" h="3822917">
                <a:moveTo>
                  <a:pt x="370922" y="0"/>
                </a:moveTo>
                <a:lnTo>
                  <a:pt x="2961741" y="0"/>
                </a:lnTo>
                <a:lnTo>
                  <a:pt x="3023310" y="46041"/>
                </a:lnTo>
                <a:cubicBezTo>
                  <a:pt x="3497106" y="437052"/>
                  <a:pt x="3799103" y="1028796"/>
                  <a:pt x="3799103" y="1691074"/>
                </a:cubicBezTo>
                <a:cubicBezTo>
                  <a:pt x="3799103" y="2868458"/>
                  <a:pt x="2844644" y="3822917"/>
                  <a:pt x="1667260" y="3822917"/>
                </a:cubicBezTo>
                <a:cubicBezTo>
                  <a:pt x="1004982" y="3822917"/>
                  <a:pt x="413238" y="3520920"/>
                  <a:pt x="22227" y="3047124"/>
                </a:cubicBezTo>
                <a:lnTo>
                  <a:pt x="0" y="3017401"/>
                </a:lnTo>
                <a:lnTo>
                  <a:pt x="0" y="364747"/>
                </a:lnTo>
                <a:lnTo>
                  <a:pt x="22227" y="335024"/>
                </a:lnTo>
                <a:cubicBezTo>
                  <a:pt x="119980" y="216575"/>
                  <a:pt x="230278" y="108864"/>
                  <a:pt x="351088" y="139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2" name="Picture 6" descr="Resultado de imagem para JEQUITI">
            <a:extLst>
              <a:ext uri="{FF2B5EF4-FFF2-40B4-BE49-F238E27FC236}">
                <a16:creationId xmlns:a16="http://schemas.microsoft.com/office/drawing/2014/main" id="{AAEB3120-6B3E-47C2-9987-75B6802F8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00" y="389581"/>
            <a:ext cx="2629584" cy="26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63">
            <a:extLst>
              <a:ext uri="{FF2B5EF4-FFF2-40B4-BE49-F238E27FC236}">
                <a16:creationId xmlns:a16="http://schemas.microsoft.com/office/drawing/2014/main" id="{F429BE5F-6DE0-4144-A557-3BE62DC2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589" y="2057400"/>
            <a:ext cx="4310411" cy="4800600"/>
          </a:xfrm>
          <a:custGeom>
            <a:avLst/>
            <a:gdLst>
              <a:gd name="connsiteX0" fmla="*/ 2631284 w 4180773"/>
              <a:gd name="connsiteY0" fmla="*/ 0 h 4656219"/>
              <a:gd name="connsiteX1" fmla="*/ 4102460 w 4180773"/>
              <a:gd name="connsiteY1" fmla="*/ 449382 h 4656219"/>
              <a:gd name="connsiteX2" fmla="*/ 4180773 w 4180773"/>
              <a:gd name="connsiteY2" fmla="*/ 507944 h 4656219"/>
              <a:gd name="connsiteX3" fmla="*/ 4180773 w 4180773"/>
              <a:gd name="connsiteY3" fmla="*/ 4656219 h 4656219"/>
              <a:gd name="connsiteX4" fmla="*/ 951501 w 4180773"/>
              <a:gd name="connsiteY4" fmla="*/ 4656219 h 4656219"/>
              <a:gd name="connsiteX5" fmla="*/ 770685 w 4180773"/>
              <a:gd name="connsiteY5" fmla="*/ 4491883 h 4656219"/>
              <a:gd name="connsiteX6" fmla="*/ 0 w 4180773"/>
              <a:gd name="connsiteY6" fmla="*/ 2631284 h 4656219"/>
              <a:gd name="connsiteX7" fmla="*/ 2631284 w 4180773"/>
              <a:gd name="connsiteY7" fmla="*/ 0 h 4656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80773" h="4656219">
                <a:moveTo>
                  <a:pt x="2631284" y="0"/>
                </a:moveTo>
                <a:cubicBezTo>
                  <a:pt x="3176241" y="0"/>
                  <a:pt x="3682504" y="165666"/>
                  <a:pt x="4102460" y="449382"/>
                </a:cubicBezTo>
                <a:lnTo>
                  <a:pt x="4180773" y="507944"/>
                </a:lnTo>
                <a:lnTo>
                  <a:pt x="4180773" y="4656219"/>
                </a:lnTo>
                <a:lnTo>
                  <a:pt x="951501" y="4656219"/>
                </a:lnTo>
                <a:lnTo>
                  <a:pt x="770685" y="4491883"/>
                </a:lnTo>
                <a:cubicBezTo>
                  <a:pt x="294517" y="4015714"/>
                  <a:pt x="0" y="3357893"/>
                  <a:pt x="0" y="2631284"/>
                </a:cubicBezTo>
                <a:cubicBezTo>
                  <a:pt x="0" y="1178066"/>
                  <a:pt x="1178066" y="0"/>
                  <a:pt x="2631284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E1EFC02-FB03-4241-83C8-4FBA4CAD6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7624" y="0"/>
            <a:ext cx="3383280" cy="2942512"/>
          </a:xfrm>
          <a:custGeom>
            <a:avLst/>
            <a:gdLst>
              <a:gd name="connsiteX0" fmla="*/ 555657 w 3383280"/>
              <a:gd name="connsiteY0" fmla="*/ 0 h 2942512"/>
              <a:gd name="connsiteX1" fmla="*/ 2827623 w 3383280"/>
              <a:gd name="connsiteY1" fmla="*/ 0 h 2942512"/>
              <a:gd name="connsiteX2" fmla="*/ 2887810 w 3383280"/>
              <a:gd name="connsiteY2" fmla="*/ 54702 h 2942512"/>
              <a:gd name="connsiteX3" fmla="*/ 3383280 w 3383280"/>
              <a:gd name="connsiteY3" fmla="*/ 1250872 h 2942512"/>
              <a:gd name="connsiteX4" fmla="*/ 1691640 w 3383280"/>
              <a:gd name="connsiteY4" fmla="*/ 2942512 h 2942512"/>
              <a:gd name="connsiteX5" fmla="*/ 0 w 3383280"/>
              <a:gd name="connsiteY5" fmla="*/ 1250872 h 2942512"/>
              <a:gd name="connsiteX6" fmla="*/ 495470 w 3383280"/>
              <a:gd name="connsiteY6" fmla="*/ 54702 h 294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942512">
                <a:moveTo>
                  <a:pt x="555657" y="0"/>
                </a:moveTo>
                <a:lnTo>
                  <a:pt x="2827623" y="0"/>
                </a:lnTo>
                <a:lnTo>
                  <a:pt x="2887810" y="54702"/>
                </a:lnTo>
                <a:cubicBezTo>
                  <a:pt x="3193937" y="360829"/>
                  <a:pt x="3383280" y="783739"/>
                  <a:pt x="3383280" y="1250872"/>
                </a:cubicBezTo>
                <a:cubicBezTo>
                  <a:pt x="3383280" y="2185139"/>
                  <a:pt x="2625907" y="2942512"/>
                  <a:pt x="1691640" y="2942512"/>
                </a:cubicBezTo>
                <a:cubicBezTo>
                  <a:pt x="757373" y="2942512"/>
                  <a:pt x="0" y="2185139"/>
                  <a:pt x="0" y="1250872"/>
                </a:cubicBezTo>
                <a:cubicBezTo>
                  <a:pt x="0" y="783739"/>
                  <a:pt x="189344" y="360829"/>
                  <a:pt x="495470" y="54702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0" name="Picture 4" descr="https://cdn.vox-cdn.com/thumbor/NeSo4JAqv-fFJCIhb5K5eBqvXG4=/7x0:633x417/1200x800/filters:focal(7x0:633x417)/cdn.vox-cdn.com/assets/1311169/mslogo.jpg">
            <a:extLst>
              <a:ext uri="{FF2B5EF4-FFF2-40B4-BE49-F238E27FC236}">
                <a16:creationId xmlns:a16="http://schemas.microsoft.com/office/drawing/2014/main" id="{1F219185-A4E0-441C-8B3B-4FB734FE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61" y="545398"/>
            <a:ext cx="2365405" cy="157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esultado de imagem para IBM">
            <a:extLst>
              <a:ext uri="{FF2B5EF4-FFF2-40B4-BE49-F238E27FC236}">
                <a16:creationId xmlns:a16="http://schemas.microsoft.com/office/drawing/2014/main" id="{B35DB24B-888E-4035-AD55-19D2DC20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899" y="3472315"/>
            <a:ext cx="3217333" cy="27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3931B6A-E2E2-41C0-A65F-EE5D6AB11A14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156502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3FC1DE-1A14-43A9-A6E3-61EE065E5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0D97FA0E-1B9B-4914-BBAF-668ED25B47B3}"/>
              </a:ext>
            </a:extLst>
          </p:cNvPr>
          <p:cNvGraphicFramePr/>
          <p:nvPr>
            <p:extLst/>
          </p:nvPr>
        </p:nvGraphicFramePr>
        <p:xfrm>
          <a:off x="-1" y="593125"/>
          <a:ext cx="12191999" cy="7398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AB7485DF-0280-405F-A1C9-24642DB1363F}"/>
              </a:ext>
            </a:extLst>
          </p:cNvPr>
          <p:cNvSpPr txBox="1"/>
          <p:nvPr/>
        </p:nvSpPr>
        <p:spPr>
          <a:xfrm>
            <a:off x="0" y="1989440"/>
            <a:ext cx="1219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DIRETORIA DE PROJETOS &amp; MÉTODOS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169C28-27D1-456E-B8FD-90C3476E1395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321464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0C8A7F7-CD00-4C16-B2BC-B03FF77F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6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EEE3CE-A66B-4665-AABD-1B89EAADA003}"/>
              </a:ext>
            </a:extLst>
          </p:cNvPr>
          <p:cNvSpPr txBox="1"/>
          <p:nvPr/>
        </p:nvSpPr>
        <p:spPr>
          <a:xfrm>
            <a:off x="12360" y="59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METODOLOGIA AGILE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32E32B-0F43-40B0-8981-24373CC6661B}"/>
              </a:ext>
            </a:extLst>
          </p:cNvPr>
          <p:cNvSpPr txBox="1"/>
          <p:nvPr/>
        </p:nvSpPr>
        <p:spPr>
          <a:xfrm>
            <a:off x="-3" y="1015663"/>
            <a:ext cx="72781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Projeto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2. Backlog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3. Sprints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4. Entregas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5. Melhoria Continua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573A2F-2EB0-4F26-A44E-9AE11C9E4AF7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271728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7504733-ED4F-4DF5-A6BE-BC7C646A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57" y="1710635"/>
            <a:ext cx="11049286" cy="40693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1995616" y="0"/>
            <a:ext cx="820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HARDWARE 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44FC4-F4D7-43BE-8B3E-816560B3110D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FAFD24-EF8E-4F33-8776-D1BCA33F472E}"/>
              </a:ext>
            </a:extLst>
          </p:cNvPr>
          <p:cNvSpPr txBox="1"/>
          <p:nvPr/>
        </p:nvSpPr>
        <p:spPr>
          <a:xfrm>
            <a:off x="753761" y="1327154"/>
            <a:ext cx="1656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NODEMCU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4833F7-7E6D-48B5-9A68-8CC5E2BC1203}"/>
              </a:ext>
            </a:extLst>
          </p:cNvPr>
          <p:cNvSpPr txBox="1"/>
          <p:nvPr/>
        </p:nvSpPr>
        <p:spPr>
          <a:xfrm>
            <a:off x="3399769" y="4948976"/>
            <a:ext cx="2472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JUMPER</a:t>
            </a:r>
          </a:p>
          <a:p>
            <a:pPr algn="ctr"/>
            <a:r>
              <a:rPr lang="pt-BR" sz="2400" b="1" dirty="0"/>
              <a:t>MACHO X FEMEA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87B643-B402-48A5-AFAB-4BB8C2E6F193}"/>
              </a:ext>
            </a:extLst>
          </p:cNvPr>
          <p:cNvSpPr txBox="1"/>
          <p:nvPr/>
        </p:nvSpPr>
        <p:spPr>
          <a:xfrm>
            <a:off x="4635842" y="2528768"/>
            <a:ext cx="24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MODULO RELE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4C47A3-F137-4531-9E37-E3BC27395DE3}"/>
              </a:ext>
            </a:extLst>
          </p:cNvPr>
          <p:cNvSpPr txBox="1"/>
          <p:nvPr/>
        </p:nvSpPr>
        <p:spPr>
          <a:xfrm>
            <a:off x="9051323" y="2067103"/>
            <a:ext cx="24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LAMPADA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4354E5-2097-4FDF-9CAA-08D97793F6BF}"/>
              </a:ext>
            </a:extLst>
          </p:cNvPr>
          <p:cNvSpPr txBox="1"/>
          <p:nvPr/>
        </p:nvSpPr>
        <p:spPr>
          <a:xfrm>
            <a:off x="-62365" y="4993000"/>
            <a:ext cx="264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JUMPER</a:t>
            </a:r>
          </a:p>
          <a:p>
            <a:pPr algn="ctr"/>
            <a:r>
              <a:rPr lang="pt-BR" sz="2400" b="1" dirty="0"/>
              <a:t>MACHO X MACHO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11565B-CDB3-47CE-B1C5-B3F3760817F7}"/>
              </a:ext>
            </a:extLst>
          </p:cNvPr>
          <p:cNvSpPr txBox="1"/>
          <p:nvPr/>
        </p:nvSpPr>
        <p:spPr>
          <a:xfrm>
            <a:off x="1757327" y="3199001"/>
            <a:ext cx="1826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highlight>
                  <a:srgbClr val="FFFF00"/>
                </a:highlight>
              </a:rPr>
              <a:t>SENSOR DE LUMINOSIDADE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21A3008-C960-45AF-9F19-B6B0C5A5E92F}"/>
              </a:ext>
            </a:extLst>
          </p:cNvPr>
          <p:cNvSpPr txBox="1"/>
          <p:nvPr/>
        </p:nvSpPr>
        <p:spPr>
          <a:xfrm>
            <a:off x="3583460" y="3577290"/>
            <a:ext cx="796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highlight>
                  <a:srgbClr val="FFFF00"/>
                </a:highlight>
              </a:rPr>
              <a:t>RESISTOR</a:t>
            </a:r>
          </a:p>
        </p:txBody>
      </p:sp>
    </p:spTree>
    <p:extLst>
      <p:ext uri="{BB962C8B-B14F-4D97-AF65-F5344CB8AC3E}">
        <p14:creationId xmlns:p14="http://schemas.microsoft.com/office/powerpoint/2010/main" val="356340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D5C37170-F158-48C6-931A-79487F2EA0A1" descr="image2.png">
            <a:extLst>
              <a:ext uri="{FF2B5EF4-FFF2-40B4-BE49-F238E27FC236}">
                <a16:creationId xmlns:a16="http://schemas.microsoft.com/office/drawing/2014/main" id="{09F632B8-5EB5-402B-8630-CD8E5AECC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1"/>
          <a:stretch/>
        </p:blipFill>
        <p:spPr bwMode="auto">
          <a:xfrm>
            <a:off x="8023822" y="849548"/>
            <a:ext cx="3465215" cy="5501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" name="2846270D-EC0E-45CE-AFCA-57BF7EF1823B" descr="image1.png">
            <a:extLst>
              <a:ext uri="{FF2B5EF4-FFF2-40B4-BE49-F238E27FC236}">
                <a16:creationId xmlns:a16="http://schemas.microsoft.com/office/drawing/2014/main" id="{6DEC8C4F-1A23-4E3E-8965-32E435132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0"/>
          <a:stretch>
            <a:fillRect/>
          </a:stretch>
        </p:blipFill>
        <p:spPr bwMode="auto">
          <a:xfrm>
            <a:off x="4136948" y="862123"/>
            <a:ext cx="3465234" cy="54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50BBF298-1022-40B5-808C-070229287457" descr="image2.png">
            <a:extLst>
              <a:ext uri="{FF2B5EF4-FFF2-40B4-BE49-F238E27FC236}">
                <a16:creationId xmlns:a16="http://schemas.microsoft.com/office/drawing/2014/main" id="{42B92C7D-4611-4FCC-9555-18DE07D91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9"/>
          <a:stretch/>
        </p:blipFill>
        <p:spPr bwMode="auto">
          <a:xfrm>
            <a:off x="127072" y="864990"/>
            <a:ext cx="3629132" cy="544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9939" y="0"/>
            <a:ext cx="1217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SOFTWARE 2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1789E3BA-CDBB-41A9-BA88-44B8B3FD8547}"/>
              </a:ext>
            </a:extLst>
          </p:cNvPr>
          <p:cNvCxnSpPr/>
          <p:nvPr/>
        </p:nvCxnSpPr>
        <p:spPr>
          <a:xfrm>
            <a:off x="361304" y="3441078"/>
            <a:ext cx="790833" cy="46955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C98C67-8100-4694-8B75-74E37FEBC150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CA0F03C-86A7-49B8-9574-5C2E5FE0005E}"/>
              </a:ext>
            </a:extLst>
          </p:cNvPr>
          <p:cNvCxnSpPr>
            <a:cxnSpLocks/>
          </p:cNvCxnSpPr>
          <p:nvPr/>
        </p:nvCxnSpPr>
        <p:spPr>
          <a:xfrm>
            <a:off x="4682528" y="2324117"/>
            <a:ext cx="411575" cy="3495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C0268884-E6A4-49CE-92C9-42754ABBEE7F}"/>
              </a:ext>
            </a:extLst>
          </p:cNvPr>
          <p:cNvCxnSpPr>
            <a:cxnSpLocks/>
          </p:cNvCxnSpPr>
          <p:nvPr/>
        </p:nvCxnSpPr>
        <p:spPr>
          <a:xfrm>
            <a:off x="5422669" y="3274608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7F48893-4341-44CF-81FF-806F695E17D0}"/>
              </a:ext>
            </a:extLst>
          </p:cNvPr>
          <p:cNvCxnSpPr>
            <a:cxnSpLocks/>
          </p:cNvCxnSpPr>
          <p:nvPr/>
        </p:nvCxnSpPr>
        <p:spPr>
          <a:xfrm>
            <a:off x="7246038" y="2222225"/>
            <a:ext cx="15329" cy="53364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4A96685E-871C-4467-8CCF-A292C049508F}"/>
              </a:ext>
            </a:extLst>
          </p:cNvPr>
          <p:cNvCxnSpPr>
            <a:cxnSpLocks/>
          </p:cNvCxnSpPr>
          <p:nvPr/>
        </p:nvCxnSpPr>
        <p:spPr>
          <a:xfrm>
            <a:off x="7060767" y="3285417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2660E10-20E5-4D5E-BB63-0BB203E19CB5}"/>
              </a:ext>
            </a:extLst>
          </p:cNvPr>
          <p:cNvCxnSpPr>
            <a:cxnSpLocks/>
          </p:cNvCxnSpPr>
          <p:nvPr/>
        </p:nvCxnSpPr>
        <p:spPr>
          <a:xfrm flipV="1">
            <a:off x="9690288" y="2903906"/>
            <a:ext cx="0" cy="37070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CaixaDeTexto 2048">
            <a:extLst>
              <a:ext uri="{FF2B5EF4-FFF2-40B4-BE49-F238E27FC236}">
                <a16:creationId xmlns:a16="http://schemas.microsoft.com/office/drawing/2014/main" id="{6E414A39-B298-4EEB-B570-C4E12A9537AA}"/>
              </a:ext>
            </a:extLst>
          </p:cNvPr>
          <p:cNvSpPr txBox="1"/>
          <p:nvPr/>
        </p:nvSpPr>
        <p:spPr>
          <a:xfrm>
            <a:off x="397920" y="36727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241387F-D99D-4CEC-815D-6194343DF664}"/>
              </a:ext>
            </a:extLst>
          </p:cNvPr>
          <p:cNvSpPr txBox="1"/>
          <p:nvPr/>
        </p:nvSpPr>
        <p:spPr>
          <a:xfrm>
            <a:off x="4525181" y="2428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E2ABA49-C99F-4A22-862C-6E3B38734DCB}"/>
              </a:ext>
            </a:extLst>
          </p:cNvPr>
          <p:cNvSpPr txBox="1"/>
          <p:nvPr/>
        </p:nvSpPr>
        <p:spPr>
          <a:xfrm>
            <a:off x="6860186" y="232121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F1AA547A-38A7-4E60-9247-604AA3767022}"/>
              </a:ext>
            </a:extLst>
          </p:cNvPr>
          <p:cNvSpPr txBox="1"/>
          <p:nvPr/>
        </p:nvSpPr>
        <p:spPr>
          <a:xfrm>
            <a:off x="5028529" y="32858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304C6C64-E099-4BD4-A136-5E9CDD623E54}"/>
              </a:ext>
            </a:extLst>
          </p:cNvPr>
          <p:cNvSpPr txBox="1"/>
          <p:nvPr/>
        </p:nvSpPr>
        <p:spPr>
          <a:xfrm>
            <a:off x="6649698" y="33328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9DF8EED6-772F-4CAB-B9E2-658A4BF6BC65}"/>
              </a:ext>
            </a:extLst>
          </p:cNvPr>
          <p:cNvSpPr txBox="1"/>
          <p:nvPr/>
        </p:nvSpPr>
        <p:spPr>
          <a:xfrm>
            <a:off x="9749800" y="2905276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7312FC-0364-4906-959D-81FCCAD60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2952" y="-6144604"/>
            <a:ext cx="1815589" cy="17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39E9E465-8CB3-468B-960F-0660E1A3C5BE}"/>
              </a:ext>
            </a:extLst>
          </p:cNvPr>
          <p:cNvCxnSpPr>
            <a:cxnSpLocks/>
          </p:cNvCxnSpPr>
          <p:nvPr/>
        </p:nvCxnSpPr>
        <p:spPr>
          <a:xfrm>
            <a:off x="4744818" y="3265217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868B7D-9D3F-4FF6-82CF-47562347932F}"/>
              </a:ext>
            </a:extLst>
          </p:cNvPr>
          <p:cNvSpPr txBox="1"/>
          <p:nvPr/>
        </p:nvSpPr>
        <p:spPr>
          <a:xfrm>
            <a:off x="4350678" y="3276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ECE457A2-BA2B-4D93-93E6-F7C0D12D3F4E}"/>
              </a:ext>
            </a:extLst>
          </p:cNvPr>
          <p:cNvCxnSpPr>
            <a:cxnSpLocks/>
          </p:cNvCxnSpPr>
          <p:nvPr/>
        </p:nvCxnSpPr>
        <p:spPr>
          <a:xfrm>
            <a:off x="4895661" y="4289553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8AB6945-34E1-46C4-BE9C-79C6B9BE7C57}"/>
              </a:ext>
            </a:extLst>
          </p:cNvPr>
          <p:cNvSpPr txBox="1"/>
          <p:nvPr/>
        </p:nvSpPr>
        <p:spPr>
          <a:xfrm>
            <a:off x="4501521" y="43008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643356E-9C1B-4BF7-A746-326FBE716EC4}"/>
              </a:ext>
            </a:extLst>
          </p:cNvPr>
          <p:cNvCxnSpPr>
            <a:cxnSpLocks/>
          </p:cNvCxnSpPr>
          <p:nvPr/>
        </p:nvCxnSpPr>
        <p:spPr>
          <a:xfrm>
            <a:off x="5523735" y="5121467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3CFE4B8-8090-4BE2-AEDC-9404A2680BCE}"/>
              </a:ext>
            </a:extLst>
          </p:cNvPr>
          <p:cNvSpPr txBox="1"/>
          <p:nvPr/>
        </p:nvSpPr>
        <p:spPr>
          <a:xfrm>
            <a:off x="5129595" y="51327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0633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9939" y="0"/>
            <a:ext cx="1217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TESTES DE USUÁRIO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C98C67-8100-4694-8B75-74E37FEBC150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pic>
        <p:nvPicPr>
          <p:cNvPr id="2" name="Parkour Atlas">
            <a:hlinkClick r:id="" action="ppaction://media"/>
            <a:extLst>
              <a:ext uri="{FF2B5EF4-FFF2-40B4-BE49-F238E27FC236}">
                <a16:creationId xmlns:a16="http://schemas.microsoft.com/office/drawing/2014/main" id="{D34E977A-1E6B-4B4B-AD90-F91AAEFA6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1384" y="1042710"/>
            <a:ext cx="9609225" cy="540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97E86A-7492-4D57-99C5-BE7EB4FDC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EEE3CE-A66B-4665-AABD-1B89EAADA003}"/>
              </a:ext>
            </a:extLst>
          </p:cNvPr>
          <p:cNvSpPr txBox="1"/>
          <p:nvPr/>
        </p:nvSpPr>
        <p:spPr>
          <a:xfrm>
            <a:off x="3991232" y="197712"/>
            <a:ext cx="820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O que é Arduino 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32E32B-0F43-40B0-8981-24373CC6661B}"/>
              </a:ext>
            </a:extLst>
          </p:cNvPr>
          <p:cNvSpPr txBox="1"/>
          <p:nvPr/>
        </p:nvSpPr>
        <p:spPr>
          <a:xfrm>
            <a:off x="0" y="4539049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Arduino é:</a:t>
            </a:r>
          </a:p>
          <a:p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1. Plataforma de prototipagem eletrônica;</a:t>
            </a:r>
          </a:p>
          <a:p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2. Utiliza microcontrolador </a:t>
            </a: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Georgia Pro Black" panose="020B0604020202020204" pitchFamily="18" charset="0"/>
              </a:rPr>
              <a:t>Atmel</a:t>
            </a: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 com I/O;</a:t>
            </a:r>
          </a:p>
          <a:p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3. Utiliza linguagem de programação C/C++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8D8EC8-8C21-41C2-B4D0-CBD2CD5DA7A8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2302256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73B1280-CCFB-4281-903E-E4D40F43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153"/>
            <a:ext cx="12192000" cy="439497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1995616" y="0"/>
            <a:ext cx="820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HARDWARE 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44FC4-F4D7-43BE-8B3E-816560B3110D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87B643-B402-48A5-AFAB-4BB8C2E6F193}"/>
              </a:ext>
            </a:extLst>
          </p:cNvPr>
          <p:cNvSpPr txBox="1"/>
          <p:nvPr/>
        </p:nvSpPr>
        <p:spPr>
          <a:xfrm>
            <a:off x="5588342" y="2273195"/>
            <a:ext cx="24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MODULO RELE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4C47A3-F137-4531-9E37-E3BC27395DE3}"/>
              </a:ext>
            </a:extLst>
          </p:cNvPr>
          <p:cNvSpPr txBox="1"/>
          <p:nvPr/>
        </p:nvSpPr>
        <p:spPr>
          <a:xfrm>
            <a:off x="9572023" y="1927403"/>
            <a:ext cx="24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LAMPADA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11565B-CDB3-47CE-B1C5-B3F3760817F7}"/>
              </a:ext>
            </a:extLst>
          </p:cNvPr>
          <p:cNvSpPr txBox="1"/>
          <p:nvPr/>
        </p:nvSpPr>
        <p:spPr>
          <a:xfrm>
            <a:off x="4067802" y="2550194"/>
            <a:ext cx="114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highlight>
                  <a:srgbClr val="FFFF00"/>
                </a:highlight>
              </a:rPr>
              <a:t>SENSOR DE </a:t>
            </a:r>
          </a:p>
          <a:p>
            <a:r>
              <a:rPr lang="pt-BR" sz="900" b="1" dirty="0">
                <a:highlight>
                  <a:srgbClr val="FFFF00"/>
                </a:highlight>
              </a:rPr>
              <a:t>LUMINOSIDADE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53FF65-D1D5-4FE8-B6B0-C414A8E2C4A6}"/>
              </a:ext>
            </a:extLst>
          </p:cNvPr>
          <p:cNvSpPr txBox="1"/>
          <p:nvPr/>
        </p:nvSpPr>
        <p:spPr>
          <a:xfrm>
            <a:off x="5024922" y="2880435"/>
            <a:ext cx="7507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>
                <a:highlight>
                  <a:srgbClr val="FFFF00"/>
                </a:highlight>
              </a:rPr>
              <a:t>RESISTOR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775015B-245C-46B7-9EA7-33240DA6F4F7}"/>
              </a:ext>
            </a:extLst>
          </p:cNvPr>
          <p:cNvSpPr txBox="1"/>
          <p:nvPr/>
        </p:nvSpPr>
        <p:spPr>
          <a:xfrm>
            <a:off x="2299042" y="5742814"/>
            <a:ext cx="247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SERVO MOTOR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1C8FC93-C37D-499C-BCC9-A8B50890EFAA}"/>
              </a:ext>
            </a:extLst>
          </p:cNvPr>
          <p:cNvSpPr txBox="1"/>
          <p:nvPr/>
        </p:nvSpPr>
        <p:spPr>
          <a:xfrm>
            <a:off x="-114300" y="4129914"/>
            <a:ext cx="193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SENSOR </a:t>
            </a:r>
          </a:p>
          <a:p>
            <a:pPr algn="ctr"/>
            <a:r>
              <a:rPr lang="pt-BR" sz="2400" b="1" dirty="0"/>
              <a:t>DE PRESENÇA </a:t>
            </a:r>
          </a:p>
        </p:txBody>
      </p:sp>
    </p:spTree>
    <p:extLst>
      <p:ext uri="{BB962C8B-B14F-4D97-AF65-F5344CB8AC3E}">
        <p14:creationId xmlns:p14="http://schemas.microsoft.com/office/powerpoint/2010/main" val="2969870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E7CDC6C-E23D-4156-9E30-A46363C92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3"/>
          <a:stretch/>
        </p:blipFill>
        <p:spPr>
          <a:xfrm>
            <a:off x="7294378" y="1086590"/>
            <a:ext cx="2399517" cy="415162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577B6A6-5ED7-4EA7-A3E1-FDE4E9F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/>
          <a:stretch/>
        </p:blipFill>
        <p:spPr>
          <a:xfrm>
            <a:off x="2412873" y="1056801"/>
            <a:ext cx="2323778" cy="41814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9939" y="0"/>
            <a:ext cx="1217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SOFTWARE 3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C98C67-8100-4694-8B75-74E37FEBC150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B7312FC-0364-4906-959D-81FCCAD60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2952" y="-6144604"/>
            <a:ext cx="1815589" cy="17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26" name="D5C37170-F158-48C6-931A-79487F2EA0A1" descr="image2.png">
            <a:extLst>
              <a:ext uri="{FF2B5EF4-FFF2-40B4-BE49-F238E27FC236}">
                <a16:creationId xmlns:a16="http://schemas.microsoft.com/office/drawing/2014/main" id="{E7E90A0A-A296-4068-B106-0C9DDE47C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0"/>
          <a:stretch/>
        </p:blipFill>
        <p:spPr bwMode="auto">
          <a:xfrm>
            <a:off x="9764196" y="1086590"/>
            <a:ext cx="2388799" cy="4151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FE05373D-58ED-4BBB-A268-9C6AC6C119CF" descr="image1.png">
            <a:extLst>
              <a:ext uri="{FF2B5EF4-FFF2-40B4-BE49-F238E27FC236}">
                <a16:creationId xmlns:a16="http://schemas.microsoft.com/office/drawing/2014/main" id="{03EF081A-EA30-41B8-AC26-EDCE83131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"/>
          <a:stretch/>
        </p:blipFill>
        <p:spPr bwMode="auto">
          <a:xfrm>
            <a:off x="9939" y="1056802"/>
            <a:ext cx="2330506" cy="4181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12D71FB4-AFFF-4447-88BA-990F162EF5FB}"/>
              </a:ext>
            </a:extLst>
          </p:cNvPr>
          <p:cNvCxnSpPr>
            <a:cxnSpLocks/>
          </p:cNvCxnSpPr>
          <p:nvPr/>
        </p:nvCxnSpPr>
        <p:spPr>
          <a:xfrm>
            <a:off x="129049" y="1687992"/>
            <a:ext cx="411575" cy="34957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83BCC664-E433-4A6C-8C7A-B9CA4A7DE2C9}"/>
              </a:ext>
            </a:extLst>
          </p:cNvPr>
          <p:cNvCxnSpPr>
            <a:cxnSpLocks/>
          </p:cNvCxnSpPr>
          <p:nvPr/>
        </p:nvCxnSpPr>
        <p:spPr>
          <a:xfrm>
            <a:off x="3301258" y="2834148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DF34338B-C190-441F-B8EE-641A27A6B1CD}"/>
              </a:ext>
            </a:extLst>
          </p:cNvPr>
          <p:cNvCxnSpPr>
            <a:cxnSpLocks/>
          </p:cNvCxnSpPr>
          <p:nvPr/>
        </p:nvCxnSpPr>
        <p:spPr>
          <a:xfrm>
            <a:off x="2659422" y="1922770"/>
            <a:ext cx="276528" cy="4831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3818A4E0-07D1-454A-AD44-B8CD0A3D03F6}"/>
              </a:ext>
            </a:extLst>
          </p:cNvPr>
          <p:cNvCxnSpPr>
            <a:cxnSpLocks/>
          </p:cNvCxnSpPr>
          <p:nvPr/>
        </p:nvCxnSpPr>
        <p:spPr>
          <a:xfrm>
            <a:off x="4318631" y="2763574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98F3D28-84AB-43A2-9227-5EC0CEE44E29}"/>
              </a:ext>
            </a:extLst>
          </p:cNvPr>
          <p:cNvCxnSpPr>
            <a:cxnSpLocks/>
          </p:cNvCxnSpPr>
          <p:nvPr/>
        </p:nvCxnSpPr>
        <p:spPr>
          <a:xfrm>
            <a:off x="2628642" y="2825378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622B5C8-7186-475E-BA04-8DC1A4519220}"/>
              </a:ext>
            </a:extLst>
          </p:cNvPr>
          <p:cNvCxnSpPr>
            <a:cxnSpLocks/>
          </p:cNvCxnSpPr>
          <p:nvPr/>
        </p:nvCxnSpPr>
        <p:spPr>
          <a:xfrm flipV="1">
            <a:off x="4103793" y="4083786"/>
            <a:ext cx="0" cy="37070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7046F1F0-F153-4D4B-8080-2E9E79B744E6}"/>
              </a:ext>
            </a:extLst>
          </p:cNvPr>
          <p:cNvCxnSpPr>
            <a:cxnSpLocks/>
          </p:cNvCxnSpPr>
          <p:nvPr/>
        </p:nvCxnSpPr>
        <p:spPr>
          <a:xfrm flipV="1">
            <a:off x="2933878" y="4866322"/>
            <a:ext cx="0" cy="42630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A63B72D-0068-490E-8254-1321A92CC033}"/>
              </a:ext>
            </a:extLst>
          </p:cNvPr>
          <p:cNvCxnSpPr>
            <a:cxnSpLocks/>
          </p:cNvCxnSpPr>
          <p:nvPr/>
        </p:nvCxnSpPr>
        <p:spPr>
          <a:xfrm flipV="1">
            <a:off x="4103793" y="4840858"/>
            <a:ext cx="0" cy="42630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40B6DC70-417B-4704-83D5-045B113C440F}"/>
              </a:ext>
            </a:extLst>
          </p:cNvPr>
          <p:cNvCxnSpPr>
            <a:cxnSpLocks/>
          </p:cNvCxnSpPr>
          <p:nvPr/>
        </p:nvCxnSpPr>
        <p:spPr>
          <a:xfrm>
            <a:off x="4495744" y="1922770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52C3CC82-34E3-42D1-A358-FDAA2A87C7D0}"/>
              </a:ext>
            </a:extLst>
          </p:cNvPr>
          <p:cNvSpPr txBox="1"/>
          <p:nvPr/>
        </p:nvSpPr>
        <p:spPr>
          <a:xfrm>
            <a:off x="98451" y="13982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A78304C4-7A45-4646-9C3B-CFB9B05F9CFF}"/>
              </a:ext>
            </a:extLst>
          </p:cNvPr>
          <p:cNvSpPr txBox="1"/>
          <p:nvPr/>
        </p:nvSpPr>
        <p:spPr>
          <a:xfrm>
            <a:off x="2557394" y="1503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B70AF640-5782-4EC4-8E85-57905057BDCE}"/>
              </a:ext>
            </a:extLst>
          </p:cNvPr>
          <p:cNvSpPr txBox="1"/>
          <p:nvPr/>
        </p:nvSpPr>
        <p:spPr>
          <a:xfrm>
            <a:off x="4392252" y="1478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7A1936CD-682B-4478-81E4-D0F2843BE5A1}"/>
              </a:ext>
            </a:extLst>
          </p:cNvPr>
          <p:cNvSpPr txBox="1"/>
          <p:nvPr/>
        </p:nvSpPr>
        <p:spPr>
          <a:xfrm>
            <a:off x="2699981" y="274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76675F0A-B6BB-4D02-83A1-441F9FD6C0AD}"/>
              </a:ext>
            </a:extLst>
          </p:cNvPr>
          <p:cNvSpPr txBox="1"/>
          <p:nvPr/>
        </p:nvSpPr>
        <p:spPr>
          <a:xfrm>
            <a:off x="3360536" y="2736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D6F29E2E-524F-4A3E-AA9C-10DCAFE10B41}"/>
              </a:ext>
            </a:extLst>
          </p:cNvPr>
          <p:cNvSpPr txBox="1"/>
          <p:nvPr/>
        </p:nvSpPr>
        <p:spPr>
          <a:xfrm>
            <a:off x="4340837" y="2743320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1FBC4DA3-E364-44F5-BAFA-6DED53643CF4}"/>
              </a:ext>
            </a:extLst>
          </p:cNvPr>
          <p:cNvSpPr txBox="1"/>
          <p:nvPr/>
        </p:nvSpPr>
        <p:spPr>
          <a:xfrm>
            <a:off x="4156829" y="4037715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005C9FEF-09AF-4F6E-BC06-B97F36E2C59D}"/>
              </a:ext>
            </a:extLst>
          </p:cNvPr>
          <p:cNvSpPr txBox="1"/>
          <p:nvPr/>
        </p:nvSpPr>
        <p:spPr>
          <a:xfrm>
            <a:off x="3000904" y="4759777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4B5F40C3-3F24-49E8-9F6C-04968EC9AD28}"/>
              </a:ext>
            </a:extLst>
          </p:cNvPr>
          <p:cNvSpPr txBox="1"/>
          <p:nvPr/>
        </p:nvSpPr>
        <p:spPr>
          <a:xfrm>
            <a:off x="4275234" y="47634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3" name="50BBF298-1022-40B5-808C-070229287457" descr="image2.png">
            <a:extLst>
              <a:ext uri="{FF2B5EF4-FFF2-40B4-BE49-F238E27FC236}">
                <a16:creationId xmlns:a16="http://schemas.microsoft.com/office/drawing/2014/main" id="{F9FF8969-D433-4F37-8619-D442AD5C8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9"/>
          <a:stretch/>
        </p:blipFill>
        <p:spPr bwMode="auto">
          <a:xfrm>
            <a:off x="4888769" y="1056801"/>
            <a:ext cx="2335308" cy="418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C9FA2E8F-3340-4FCF-936D-CF0A6B7DAC96}"/>
              </a:ext>
            </a:extLst>
          </p:cNvPr>
          <p:cNvCxnSpPr/>
          <p:nvPr/>
        </p:nvCxnSpPr>
        <p:spPr>
          <a:xfrm>
            <a:off x="5172752" y="1577040"/>
            <a:ext cx="790833" cy="46955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06BFF3E-7F1B-4E2B-A7E7-69DE785C347C}"/>
              </a:ext>
            </a:extLst>
          </p:cNvPr>
          <p:cNvSpPr txBox="1"/>
          <p:nvPr/>
        </p:nvSpPr>
        <p:spPr>
          <a:xfrm>
            <a:off x="5195198" y="18726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10</a:t>
            </a:r>
          </a:p>
        </p:txBody>
      </p:sp>
      <p:cxnSp>
        <p:nvCxnSpPr>
          <p:cNvPr id="93" name="Conector de Seta Reta 92">
            <a:extLst>
              <a:ext uri="{FF2B5EF4-FFF2-40B4-BE49-F238E27FC236}">
                <a16:creationId xmlns:a16="http://schemas.microsoft.com/office/drawing/2014/main" id="{48A6646E-ECB9-4114-8DE9-E84E030ECFE0}"/>
              </a:ext>
            </a:extLst>
          </p:cNvPr>
          <p:cNvCxnSpPr>
            <a:cxnSpLocks/>
          </p:cNvCxnSpPr>
          <p:nvPr/>
        </p:nvCxnSpPr>
        <p:spPr>
          <a:xfrm>
            <a:off x="8258114" y="2319217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de Seta Reta 93">
            <a:extLst>
              <a:ext uri="{FF2B5EF4-FFF2-40B4-BE49-F238E27FC236}">
                <a16:creationId xmlns:a16="http://schemas.microsoft.com/office/drawing/2014/main" id="{24A43C3F-FEA4-453F-AF0D-24977672B981}"/>
              </a:ext>
            </a:extLst>
          </p:cNvPr>
          <p:cNvCxnSpPr>
            <a:cxnSpLocks/>
          </p:cNvCxnSpPr>
          <p:nvPr/>
        </p:nvCxnSpPr>
        <p:spPr>
          <a:xfrm>
            <a:off x="7790746" y="1592520"/>
            <a:ext cx="276528" cy="48313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8CDBB191-3996-46DC-962A-9BB96BA4DAC1}"/>
              </a:ext>
            </a:extLst>
          </p:cNvPr>
          <p:cNvCxnSpPr>
            <a:cxnSpLocks/>
          </p:cNvCxnSpPr>
          <p:nvPr/>
        </p:nvCxnSpPr>
        <p:spPr>
          <a:xfrm>
            <a:off x="9275487" y="2248643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de Seta Reta 95">
            <a:extLst>
              <a:ext uri="{FF2B5EF4-FFF2-40B4-BE49-F238E27FC236}">
                <a16:creationId xmlns:a16="http://schemas.microsoft.com/office/drawing/2014/main" id="{EE51DB6C-90EC-41B2-B262-76477B08C4B9}"/>
              </a:ext>
            </a:extLst>
          </p:cNvPr>
          <p:cNvCxnSpPr>
            <a:cxnSpLocks/>
          </p:cNvCxnSpPr>
          <p:nvPr/>
        </p:nvCxnSpPr>
        <p:spPr>
          <a:xfrm>
            <a:off x="7585498" y="2310447"/>
            <a:ext cx="0" cy="3872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de Seta Reta 97">
            <a:extLst>
              <a:ext uri="{FF2B5EF4-FFF2-40B4-BE49-F238E27FC236}">
                <a16:creationId xmlns:a16="http://schemas.microsoft.com/office/drawing/2014/main" id="{0A2C6F24-E101-4891-8CF1-722631C9BE5B}"/>
              </a:ext>
            </a:extLst>
          </p:cNvPr>
          <p:cNvCxnSpPr>
            <a:cxnSpLocks/>
          </p:cNvCxnSpPr>
          <p:nvPr/>
        </p:nvCxnSpPr>
        <p:spPr>
          <a:xfrm>
            <a:off x="7437105" y="4454488"/>
            <a:ext cx="429084" cy="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de Seta Reta 98">
            <a:extLst>
              <a:ext uri="{FF2B5EF4-FFF2-40B4-BE49-F238E27FC236}">
                <a16:creationId xmlns:a16="http://schemas.microsoft.com/office/drawing/2014/main" id="{B90B2ABA-FE10-47E9-9321-7504DF4F29E0}"/>
              </a:ext>
            </a:extLst>
          </p:cNvPr>
          <p:cNvCxnSpPr>
            <a:cxnSpLocks/>
          </p:cNvCxnSpPr>
          <p:nvPr/>
        </p:nvCxnSpPr>
        <p:spPr>
          <a:xfrm flipH="1">
            <a:off x="8896865" y="5054010"/>
            <a:ext cx="335225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BFF9CE71-331B-4EBC-AFC9-33A4F4F4BCCE}"/>
              </a:ext>
            </a:extLst>
          </p:cNvPr>
          <p:cNvSpPr txBox="1"/>
          <p:nvPr/>
        </p:nvSpPr>
        <p:spPr>
          <a:xfrm>
            <a:off x="7437105" y="16271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2BDDF7DB-2D1C-4019-8B8E-4C2120AA345D}"/>
              </a:ext>
            </a:extLst>
          </p:cNvPr>
          <p:cNvSpPr txBox="1"/>
          <p:nvPr/>
        </p:nvSpPr>
        <p:spPr>
          <a:xfrm>
            <a:off x="7656837" y="22342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63586E7C-CF73-4F84-81E4-1184022EE837}"/>
              </a:ext>
            </a:extLst>
          </p:cNvPr>
          <p:cNvSpPr txBox="1"/>
          <p:nvPr/>
        </p:nvSpPr>
        <p:spPr>
          <a:xfrm>
            <a:off x="8317392" y="22212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ECB59569-B099-4C60-81C5-86AAB1D2328C}"/>
              </a:ext>
            </a:extLst>
          </p:cNvPr>
          <p:cNvSpPr txBox="1"/>
          <p:nvPr/>
        </p:nvSpPr>
        <p:spPr>
          <a:xfrm>
            <a:off x="7437105" y="447701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5DB46E8D-D58C-414B-BCAD-6E46CC36D409}"/>
              </a:ext>
            </a:extLst>
          </p:cNvPr>
          <p:cNvSpPr txBox="1"/>
          <p:nvPr/>
        </p:nvSpPr>
        <p:spPr>
          <a:xfrm>
            <a:off x="9345492" y="4852582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BFF985A2-D7E6-431B-911A-6D826C51432D}"/>
              </a:ext>
            </a:extLst>
          </p:cNvPr>
          <p:cNvSpPr txBox="1"/>
          <p:nvPr/>
        </p:nvSpPr>
        <p:spPr>
          <a:xfrm>
            <a:off x="9298323" y="21766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10576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9939" y="0"/>
            <a:ext cx="12172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TESTES DE USUÁRIO 3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FC98C67-8100-4694-8B75-74E37FEBC150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pic>
        <p:nvPicPr>
          <p:cNvPr id="9218" name="21569B3F-01AD-46EF-BD0C-54FD6F04B0CA" descr="image1.png">
            <a:extLst>
              <a:ext uri="{FF2B5EF4-FFF2-40B4-BE49-F238E27FC236}">
                <a16:creationId xmlns:a16="http://schemas.microsoft.com/office/drawing/2014/main" id="{98F502E2-A74C-4894-B364-4EA4BC02D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1" b="24932"/>
          <a:stretch/>
        </p:blipFill>
        <p:spPr bwMode="auto">
          <a:xfrm>
            <a:off x="2481805" y="1156761"/>
            <a:ext cx="7228383" cy="517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9616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BFE7F-AD14-4CDC-95D5-8764BB36B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626"/>
          </a:xfrm>
        </p:spPr>
        <p:txBody>
          <a:bodyPr/>
          <a:lstStyle/>
          <a:p>
            <a:pPr algn="ctr"/>
            <a:r>
              <a:rPr lang="pt-BR" b="1" dirty="0"/>
              <a:t>Bibliografia e 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D02FF0-C428-4FFB-9FDD-78E986E55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3711"/>
            <a:ext cx="12192000" cy="5032375"/>
          </a:xfrm>
        </p:spPr>
        <p:txBody>
          <a:bodyPr>
            <a:normAutofit lnSpcReduction="10000"/>
          </a:bodyPr>
          <a:lstStyle/>
          <a:p>
            <a:r>
              <a:rPr lang="pt-BR" sz="2000" dirty="0">
                <a:hlinkClick r:id="rId2"/>
              </a:rPr>
              <a:t>https://www.youtube.com/channel/UCOfIw4f4y_B6oREGtoXzl0A</a:t>
            </a:r>
            <a:r>
              <a:rPr lang="pt-BR" sz="2000" dirty="0"/>
              <a:t> Canal da </a:t>
            </a:r>
            <a:r>
              <a:rPr lang="pt-BR" sz="2000" dirty="0" err="1"/>
              <a:t>Robocore</a:t>
            </a:r>
            <a:endParaRPr lang="pt-BR" sz="2000" dirty="0"/>
          </a:p>
          <a:p>
            <a:r>
              <a:rPr lang="pt-BR" sz="2000" dirty="0">
                <a:hlinkClick r:id="rId3"/>
              </a:rPr>
              <a:t>https://www.youtube.com/channel/UCcGk83PAQ5aGR7IVlD_cBaw</a:t>
            </a:r>
            <a:r>
              <a:rPr lang="pt-BR" sz="2000" dirty="0"/>
              <a:t> :Canal Brincando com as </a:t>
            </a:r>
            <a:r>
              <a:rPr lang="pt-BR" sz="2000" dirty="0" err="1"/>
              <a:t>idéias</a:t>
            </a:r>
            <a:endParaRPr lang="pt-BR" sz="2000" dirty="0"/>
          </a:p>
          <a:p>
            <a:r>
              <a:rPr lang="pt-BR" sz="2000" dirty="0">
                <a:hlinkClick r:id="rId4"/>
              </a:rPr>
              <a:t>https://www.youtube.com/channel/UC05P95nXawYc15gIpN8GFPw</a:t>
            </a:r>
            <a:r>
              <a:rPr lang="pt-BR" sz="2000" dirty="0"/>
              <a:t> : Canal da </a:t>
            </a:r>
            <a:r>
              <a:rPr lang="pt-BR" sz="2000" dirty="0" err="1"/>
              <a:t>Infotrônica</a:t>
            </a:r>
            <a:r>
              <a:rPr lang="pt-BR" sz="2000" dirty="0"/>
              <a:t> para Zumbis</a:t>
            </a:r>
          </a:p>
          <a:p>
            <a:r>
              <a:rPr lang="pt-BR" sz="2000" dirty="0">
                <a:hlinkClick r:id="rId5"/>
              </a:rPr>
              <a:t>https://www.youtube.com/channel/UCazAvTtoRlOrFDWDJDB2DKQ</a:t>
            </a:r>
            <a:r>
              <a:rPr lang="pt-BR" sz="2000" dirty="0"/>
              <a:t> canal da WR Kits</a:t>
            </a:r>
            <a:endParaRPr lang="pt-BR" sz="2000" dirty="0">
              <a:hlinkClick r:id="rId6"/>
            </a:endParaRPr>
          </a:p>
          <a:p>
            <a:r>
              <a:rPr lang="pt-BR" sz="2000" dirty="0">
                <a:hlinkClick r:id="rId6"/>
              </a:rPr>
              <a:t>www.fritzing.org</a:t>
            </a:r>
            <a:r>
              <a:rPr lang="pt-BR" sz="2000" dirty="0"/>
              <a:t> : software para criar sketch organizador de ligações de componentes no Arduino</a:t>
            </a:r>
          </a:p>
          <a:p>
            <a:r>
              <a:rPr lang="pt-BR" sz="2000" dirty="0">
                <a:hlinkClick r:id="rId7"/>
              </a:rPr>
              <a:t>https://www.youtube.com/watch?v=bjFIYSjlkHI</a:t>
            </a:r>
            <a:r>
              <a:rPr lang="pt-BR" sz="2000" dirty="0"/>
              <a:t> : </a:t>
            </a:r>
            <a:r>
              <a:rPr lang="pt-BR" sz="2000" dirty="0" err="1"/>
              <a:t>Silicios</a:t>
            </a:r>
            <a:r>
              <a:rPr lang="pt-BR" sz="2000" dirty="0"/>
              <a:t> </a:t>
            </a:r>
            <a:r>
              <a:rPr lang="pt-BR" sz="2000" dirty="0" err="1"/>
              <a:t>Lab</a:t>
            </a:r>
            <a:r>
              <a:rPr lang="pt-BR" sz="2000" dirty="0"/>
              <a:t>: Explicação das portas digitais</a:t>
            </a:r>
          </a:p>
          <a:p>
            <a:r>
              <a:rPr lang="pt-BR" sz="2000" dirty="0"/>
              <a:t> </a:t>
            </a:r>
            <a:r>
              <a:rPr lang="pt-BR" sz="2000" dirty="0">
                <a:hlinkClick r:id="rId8"/>
              </a:rPr>
              <a:t>http://www.comofazerascoisas.com.br/projeto-arduino-sinal-de-transito.html</a:t>
            </a:r>
            <a:r>
              <a:rPr lang="pt-BR" sz="2000" dirty="0"/>
              <a:t> : passos básicos para ligar </a:t>
            </a:r>
            <a:r>
              <a:rPr lang="pt-BR" sz="2000" dirty="0" err="1"/>
              <a:t>led</a:t>
            </a:r>
            <a:endParaRPr lang="pt-BR" sz="2000" dirty="0"/>
          </a:p>
          <a:p>
            <a:r>
              <a:rPr lang="pt-BR" sz="2000" dirty="0">
                <a:hlinkClick r:id="rId9"/>
              </a:rPr>
              <a:t>http://henrysbench.capnfatz.com/henrys-bench/arduino-projects-tips-and-more/esp8266-esp-01-pin-outs-and-schematics/</a:t>
            </a:r>
            <a:r>
              <a:rPr lang="pt-BR" sz="2000" dirty="0"/>
              <a:t> : Explicação do ESP8266 01</a:t>
            </a:r>
          </a:p>
          <a:p>
            <a:r>
              <a:rPr lang="pt-BR" sz="2000" dirty="0">
                <a:hlinkClick r:id="rId10"/>
              </a:rPr>
              <a:t>https://youtu.be/UF79_MTizQA</a:t>
            </a:r>
            <a:r>
              <a:rPr lang="pt-BR" sz="2000" dirty="0"/>
              <a:t> : Explicação do </a:t>
            </a:r>
            <a:r>
              <a:rPr lang="pt-BR" sz="2000" dirty="0" err="1"/>
              <a:t>Blynk</a:t>
            </a:r>
            <a:endParaRPr lang="pt-BR" sz="2000" dirty="0"/>
          </a:p>
          <a:p>
            <a:r>
              <a:rPr lang="pt-BR" sz="2000" dirty="0">
                <a:hlinkClick r:id="rId11"/>
              </a:rPr>
              <a:t>https://pixabay.com/pt/</a:t>
            </a:r>
            <a:r>
              <a:rPr lang="pt-BR" sz="2000" dirty="0"/>
              <a:t> : imagens gratuitas para a apresentação</a:t>
            </a:r>
          </a:p>
          <a:p>
            <a:r>
              <a:rPr lang="pt-BR" sz="2000" dirty="0">
                <a:hlinkClick r:id="rId12"/>
              </a:rPr>
              <a:t>https://www.youtube.com/channel/UC77fqFAxaIENLVrUr4veKvw</a:t>
            </a:r>
            <a:r>
              <a:rPr lang="pt-BR" sz="2000" dirty="0"/>
              <a:t> : Canal do </a:t>
            </a:r>
            <a:r>
              <a:rPr lang="pt-BR" sz="2000" dirty="0" err="1"/>
              <a:t>FelipeFlop</a:t>
            </a:r>
            <a:endParaRPr lang="pt-BR" sz="2000" dirty="0"/>
          </a:p>
          <a:p>
            <a:r>
              <a:rPr lang="pt-BR" sz="2000" dirty="0">
                <a:hlinkClick r:id="rId13"/>
              </a:rPr>
              <a:t>https://youtu.be/W_DEVzSBaCI</a:t>
            </a:r>
            <a:r>
              <a:rPr lang="pt-BR" sz="2000" dirty="0"/>
              <a:t> : Canal que explica os tipos de ESP8266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858743-01FB-4024-865A-57DD2A2894C2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217745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FE22E2C-5DC4-4F4E-9E32-D8932ADA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6" t="4680" r="7927" b="3449"/>
          <a:stretch/>
        </p:blipFill>
        <p:spPr>
          <a:xfrm>
            <a:off x="3006809" y="1308488"/>
            <a:ext cx="6205083" cy="445095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A102A9-175C-4ACB-A799-B42733CEFC8C}"/>
              </a:ext>
            </a:extLst>
          </p:cNvPr>
          <p:cNvSpPr/>
          <p:nvPr/>
        </p:nvSpPr>
        <p:spPr>
          <a:xfrm>
            <a:off x="0" y="1149178"/>
            <a:ext cx="2953263" cy="1124465"/>
          </a:xfrm>
          <a:prstGeom prst="wedgeRoundRectCallout">
            <a:avLst>
              <a:gd name="adj1" fmla="val 51673"/>
              <a:gd name="adj2" fmla="val 712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Fonte de Energia e gravação da programação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30108A79-4AE9-48B2-BDF1-30E3C67FC7A2}"/>
              </a:ext>
            </a:extLst>
          </p:cNvPr>
          <p:cNvSpPr/>
          <p:nvPr/>
        </p:nvSpPr>
        <p:spPr>
          <a:xfrm>
            <a:off x="3661719" y="24713"/>
            <a:ext cx="5074508" cy="1124465"/>
          </a:xfrm>
          <a:prstGeom prst="wedgeRoundRectCallout">
            <a:avLst>
              <a:gd name="adj1" fmla="val 4920"/>
              <a:gd name="adj2" fmla="val 6689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Entradas e Saídas Digitais: tem apenas os valores de 0 ou 1, ou seja, desligado(0V) ou ligado(5V)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A43694E3-DA73-4C62-823F-650B13E47B07}"/>
              </a:ext>
            </a:extLst>
          </p:cNvPr>
          <p:cNvSpPr/>
          <p:nvPr/>
        </p:nvSpPr>
        <p:spPr>
          <a:xfrm>
            <a:off x="9265438" y="2854411"/>
            <a:ext cx="2926562" cy="1569308"/>
          </a:xfrm>
          <a:prstGeom prst="wedgeRoundRectCallout">
            <a:avLst>
              <a:gd name="adj1" fmla="val -75724"/>
              <a:gd name="adj2" fmla="val 7743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Entradas e Saídas Analógicas: Podem ter valores variáveis entre 0V a 5V.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CF56116B-B88B-4CC9-853E-2F05A2AAF4E5}"/>
              </a:ext>
            </a:extLst>
          </p:cNvPr>
          <p:cNvSpPr/>
          <p:nvPr/>
        </p:nvSpPr>
        <p:spPr>
          <a:xfrm>
            <a:off x="4155989" y="5759443"/>
            <a:ext cx="2953263" cy="900849"/>
          </a:xfrm>
          <a:prstGeom prst="wedgeRoundRectCallout">
            <a:avLst>
              <a:gd name="adj1" fmla="val 32845"/>
              <a:gd name="adj2" fmla="val -6167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Saídas de Energia e aterramento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748C08-DF00-4F95-BCB6-B1F909B3104B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16300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73AEB46-94DA-4DA6-AD4A-7362473FA0BB}"/>
              </a:ext>
            </a:extLst>
          </p:cNvPr>
          <p:cNvSpPr txBox="1"/>
          <p:nvPr/>
        </p:nvSpPr>
        <p:spPr>
          <a:xfrm>
            <a:off x="1878232" y="2608472"/>
            <a:ext cx="8427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dirty="0">
                <a:effectLst>
                  <a:glow rad="1409700">
                    <a:schemeClr val="accent1">
                      <a:satMod val="175000"/>
                      <a:alpha val="83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Tipos de Conexão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DCD3F5-5526-40DF-8BC4-06F30D634A92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2015605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2.wp.com/henrysbench.capnfatz.com/wp-content/uploads/2016/12/ESP8266-PINOUT.png?resize=499%2C368">
            <a:extLst>
              <a:ext uri="{FF2B5EF4-FFF2-40B4-BE49-F238E27FC236}">
                <a16:creationId xmlns:a16="http://schemas.microsoft.com/office/drawing/2014/main" id="{33263D41-2622-4757-902F-9BBC14F7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68" y="1420991"/>
            <a:ext cx="6987152" cy="51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64E9C5C2-ABD5-42D7-A39D-814A6E47CB50}"/>
              </a:ext>
            </a:extLst>
          </p:cNvPr>
          <p:cNvSpPr/>
          <p:nvPr/>
        </p:nvSpPr>
        <p:spPr>
          <a:xfrm>
            <a:off x="0" y="5555000"/>
            <a:ext cx="2953263" cy="1124465"/>
          </a:xfrm>
          <a:prstGeom prst="wedgeRoundRectCallout">
            <a:avLst>
              <a:gd name="adj1" fmla="val 91004"/>
              <a:gd name="adj2" fmla="val -935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Fonte de energia para alimentar o modulo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19BDFBB5-C0EB-4D46-934C-CECDFF45A713}"/>
              </a:ext>
            </a:extLst>
          </p:cNvPr>
          <p:cNvSpPr/>
          <p:nvPr/>
        </p:nvSpPr>
        <p:spPr>
          <a:xfrm>
            <a:off x="8830120" y="1853514"/>
            <a:ext cx="3320739" cy="1717589"/>
          </a:xfrm>
          <a:prstGeom prst="wedgeRoundRectCallout">
            <a:avLst>
              <a:gd name="adj1" fmla="val -171974"/>
              <a:gd name="adj2" fmla="val 76033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Entradas e Saídas Digitais: tem apenas os valores de 0 ou 1, ou seja, desligado(0V) ou ligado(3V)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6AA21849-7690-4A32-8260-3405E1BB9C9A}"/>
              </a:ext>
            </a:extLst>
          </p:cNvPr>
          <p:cNvSpPr/>
          <p:nvPr/>
        </p:nvSpPr>
        <p:spPr>
          <a:xfrm>
            <a:off x="0" y="1686698"/>
            <a:ext cx="2360141" cy="1315995"/>
          </a:xfrm>
          <a:prstGeom prst="wedgeRoundRectCallout">
            <a:avLst>
              <a:gd name="adj1" fmla="val -21060"/>
              <a:gd name="adj2" fmla="val 56802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Não tem entrada e saídas analógicas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8A8EE7E9-AF0D-4FC4-BAC9-1AA87A7387E4}"/>
              </a:ext>
            </a:extLst>
          </p:cNvPr>
          <p:cNvSpPr/>
          <p:nvPr/>
        </p:nvSpPr>
        <p:spPr>
          <a:xfrm>
            <a:off x="8830120" y="5725804"/>
            <a:ext cx="2953263" cy="900849"/>
          </a:xfrm>
          <a:prstGeom prst="wedgeRoundRectCallout">
            <a:avLst>
              <a:gd name="adj1" fmla="val -181799"/>
              <a:gd name="adj2" fmla="val -14260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RX e TX para conexão com o Arduino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023023-FCA7-42DC-AEBD-0221E5B1B0C2}"/>
              </a:ext>
            </a:extLst>
          </p:cNvPr>
          <p:cNvSpPr txBox="1"/>
          <p:nvPr/>
        </p:nvSpPr>
        <p:spPr>
          <a:xfrm>
            <a:off x="3867666" y="-6352"/>
            <a:ext cx="40760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MODULO ESP8266 01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1B2E2E-5D3B-4F51-A224-ACB26ECF0820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574452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deMCU Pinout v3.0">
            <a:extLst>
              <a:ext uri="{FF2B5EF4-FFF2-40B4-BE49-F238E27FC236}">
                <a16:creationId xmlns:a16="http://schemas.microsoft.com/office/drawing/2014/main" id="{74D0DA90-49E2-4A1F-BA99-C9ACA4B2E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0" r="6859"/>
          <a:stretch/>
        </p:blipFill>
        <p:spPr bwMode="auto">
          <a:xfrm>
            <a:off x="3770502" y="1742302"/>
            <a:ext cx="5458257" cy="45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64E9C5C2-ABD5-42D7-A39D-814A6E47CB50}"/>
              </a:ext>
            </a:extLst>
          </p:cNvPr>
          <p:cNvSpPr/>
          <p:nvPr/>
        </p:nvSpPr>
        <p:spPr>
          <a:xfrm>
            <a:off x="8160747" y="5313403"/>
            <a:ext cx="2953263" cy="1124465"/>
          </a:xfrm>
          <a:prstGeom prst="wedgeRoundRectCallout">
            <a:avLst>
              <a:gd name="adj1" fmla="val -114435"/>
              <a:gd name="adj2" fmla="val 317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Fonte de Energia e gravação da programação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19BDFBB5-C0EB-4D46-934C-CECDFF45A713}"/>
              </a:ext>
            </a:extLst>
          </p:cNvPr>
          <p:cNvSpPr/>
          <p:nvPr/>
        </p:nvSpPr>
        <p:spPr>
          <a:xfrm>
            <a:off x="9238737" y="2242750"/>
            <a:ext cx="2953263" cy="2045042"/>
          </a:xfrm>
          <a:prstGeom prst="wedgeRoundRectCallout">
            <a:avLst>
              <a:gd name="adj1" fmla="val -101426"/>
              <a:gd name="adj2" fmla="val -263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Entradas e Saídas Digitais: tem apenas os valores de 0 ou 1, ou seja, desligado(0V) ou ligado(3V)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6AA21849-7690-4A32-8260-3405E1BB9C9A}"/>
              </a:ext>
            </a:extLst>
          </p:cNvPr>
          <p:cNvSpPr/>
          <p:nvPr/>
        </p:nvSpPr>
        <p:spPr>
          <a:xfrm>
            <a:off x="322122" y="2607274"/>
            <a:ext cx="2953262" cy="1569308"/>
          </a:xfrm>
          <a:prstGeom prst="wedgeRoundRectCallout">
            <a:avLst>
              <a:gd name="adj1" fmla="val 91478"/>
              <a:gd name="adj2" fmla="val -4775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Entradas e Saídas Analógicas: Podem ter valores variáveis entre 0V a 3V.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8A8EE7E9-AF0D-4FC4-BAC9-1AA87A7387E4}"/>
              </a:ext>
            </a:extLst>
          </p:cNvPr>
          <p:cNvSpPr/>
          <p:nvPr/>
        </p:nvSpPr>
        <p:spPr>
          <a:xfrm>
            <a:off x="322121" y="4646139"/>
            <a:ext cx="2953263" cy="900849"/>
          </a:xfrm>
          <a:prstGeom prst="wedgeRoundRectCallout">
            <a:avLst>
              <a:gd name="adj1" fmla="val 88495"/>
              <a:gd name="adj2" fmla="val -6579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Saídas de Energia e aterramento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7023023-FCA7-42DC-AEBD-0221E5B1B0C2}"/>
              </a:ext>
            </a:extLst>
          </p:cNvPr>
          <p:cNvSpPr txBox="1"/>
          <p:nvPr/>
        </p:nvSpPr>
        <p:spPr>
          <a:xfrm>
            <a:off x="2248930" y="-92851"/>
            <a:ext cx="7500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NodeMcu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 </a:t>
            </a:r>
            <a:r>
              <a:rPr lang="pt-BR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Lolin</a:t>
            </a:r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 V3</a:t>
            </a:r>
          </a:p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ESP8266 12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0DFC5A-4A98-46FE-B637-8640DC30BF27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194683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EDCD3F5-5526-40DF-8BC4-06F30D634A92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EC496B-195D-466E-BD71-5BD42CA9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34" y="2137719"/>
            <a:ext cx="8534593" cy="2817340"/>
          </a:xfrm>
          <a:prstGeom prst="rect">
            <a:avLst/>
          </a:prstGeom>
          <a:effectLst>
            <a:glow rad="1549400">
              <a:schemeClr val="accent1">
                <a:alpha val="9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81807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389136B-F078-42BE-AB06-B12E82505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sx="64000" sy="64000" algn="ctr" rotWithShape="0">
              <a:srgbClr val="000000"/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5EEE3CE-A66B-4665-AABD-1B89EAADA003}"/>
              </a:ext>
            </a:extLst>
          </p:cNvPr>
          <p:cNvSpPr txBox="1"/>
          <p:nvPr/>
        </p:nvSpPr>
        <p:spPr>
          <a:xfrm>
            <a:off x="1995615" y="203695"/>
            <a:ext cx="820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O QUE É BLYNK 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32E32B-0F43-40B0-8981-24373CC6661B}"/>
              </a:ext>
            </a:extLst>
          </p:cNvPr>
          <p:cNvSpPr txBox="1"/>
          <p:nvPr/>
        </p:nvSpPr>
        <p:spPr>
          <a:xfrm>
            <a:off x="74137" y="2876131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1. PLATAFORMA SEM CODIFICAÇÃO;</a:t>
            </a:r>
          </a:p>
          <a:p>
            <a:r>
              <a:rPr lang="pt-BR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2. USA IDE E COMUNICAÇÃO;</a:t>
            </a:r>
          </a:p>
          <a:p>
            <a:r>
              <a:rPr lang="pt-BR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3. DISPONÍVEL PARA IOS E ANDROID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29CAFC1-2AF4-4448-AC0C-161A1DFDCA5A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</p:spTree>
    <p:extLst>
      <p:ext uri="{BB962C8B-B14F-4D97-AF65-F5344CB8AC3E}">
        <p14:creationId xmlns:p14="http://schemas.microsoft.com/office/powerpoint/2010/main" val="25146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36C1A8D6-50CF-4CA4-8B67-53567F404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78" b="97785" l="9916" r="94304">
                        <a14:foregroundMark x1="89662" y1="23101" x2="91561" y2="57278"/>
                        <a14:foregroundMark x1="91561" y1="57278" x2="79747" y2="65506"/>
                        <a14:foregroundMark x1="79747" y1="65506" x2="68987" y2="67405"/>
                        <a14:foregroundMark x1="68987" y1="67405" x2="73629" y2="83544"/>
                        <a14:foregroundMark x1="73629" y1="83544" x2="68354" y2="97785"/>
                        <a14:foregroundMark x1="68354" y1="97785" x2="55907" y2="98101"/>
                        <a14:foregroundMark x1="55907" y1="98101" x2="46835" y2="89557"/>
                        <a14:foregroundMark x1="46835" y1="89557" x2="56540" y2="59177"/>
                        <a14:foregroundMark x1="56540" y1="59177" x2="77004" y2="45570"/>
                        <a14:foregroundMark x1="77004" y1="45570" x2="82278" y2="31646"/>
                        <a14:foregroundMark x1="82278" y1="31646" x2="89662" y2="24367"/>
                        <a14:foregroundMark x1="92405" y1="19937" x2="96624" y2="36392"/>
                        <a14:foregroundMark x1="96624" y1="36392" x2="94304" y2="51899"/>
                        <a14:foregroundMark x1="94304" y1="51899" x2="92827" y2="23734"/>
                        <a14:foregroundMark x1="43079" y1="14282" x2="36795" y2="9426"/>
                        <a14:foregroundMark x1="56540" y1="24684" x2="48000" y2="18085"/>
                        <a14:foregroundMark x1="35654" y1="8544" x2="24895" y2="13924"/>
                        <a14:foregroundMark x1="24895" y1="13924" x2="32911" y2="25000"/>
                        <a14:foregroundMark x1="38105" y1="26948" x2="43882" y2="29114"/>
                        <a14:foregroundMark x1="32911" y1="25000" x2="36902" y2="26497"/>
                        <a14:foregroundMark x1="43882" y1="29114" x2="54852" y2="27848"/>
                        <a14:foregroundMark x1="54852" y1="27848" x2="56751" y2="28481"/>
                        <a14:foregroundMark x1="59072" y1="8228" x2="62447" y2="7911"/>
                        <a14:foregroundMark x1="32489" y1="9177" x2="32911" y2="11076"/>
                        <a14:foregroundMark x1="32489" y1="8861" x2="32278" y2="11076"/>
                        <a14:foregroundMark x1="34595" y1="11186" x2="32068" y2="19937"/>
                        <a14:foregroundMark x1="31646" y1="17722" x2="31435" y2="14873"/>
                        <a14:foregroundMark x1="25316" y1="12342" x2="27004" y2="12342"/>
                        <a14:foregroundMark x1="27004" y1="8861" x2="27004" y2="8861"/>
                        <a14:backgroundMark x1="22996" y1="37975" x2="31646" y2="42089"/>
                        <a14:backgroundMark x1="35021" y1="29114" x2="35865" y2="30063"/>
                        <a14:backgroundMark x1="26371" y1="4747" x2="29536" y2="5380"/>
                        <a14:backgroundMark x1="36498" y1="6646" x2="37975" y2="6646"/>
                        <a14:backgroundMark x1="42616" y1="15506" x2="53376" y2="12342"/>
                        <a14:backgroundMark x1="53376" y1="12342" x2="54219" y2="11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85"/>
          <a:stretch/>
        </p:blipFill>
        <p:spPr>
          <a:xfrm>
            <a:off x="1669856" y="-406913"/>
            <a:ext cx="8337216" cy="707006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9406823-8FE4-4D50-A370-9855684D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1977">
            <a:off x="5308230" y="4324822"/>
            <a:ext cx="1689601" cy="168960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BFEFAC8-2D7E-46A4-9F2F-A8F85019C03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INGREDIENTES DE HOJE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44FC4-F4D7-43BE-8B3E-816560B3110D}"/>
              </a:ext>
            </a:extLst>
          </p:cNvPr>
          <p:cNvSpPr txBox="1"/>
          <p:nvPr/>
        </p:nvSpPr>
        <p:spPr>
          <a:xfrm>
            <a:off x="-12359" y="6474946"/>
            <a:ext cx="25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Elaborado por Rene Jerez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50E9A7-C1E7-4B72-BB70-2C215C45E52B}"/>
              </a:ext>
            </a:extLst>
          </p:cNvPr>
          <p:cNvSpPr txBox="1"/>
          <p:nvPr/>
        </p:nvSpPr>
        <p:spPr>
          <a:xfrm>
            <a:off x="7661186" y="1207968"/>
            <a:ext cx="45308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1.    PROTOBOARD;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2.    PLACA NODEMCU;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3.    LAMPADA;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4.    SENSOR DE PRESENÇA;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5.    MODULO RELE;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6.    SERVO MOTOR;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7.    SENSOR DE LUMINOSIDADE;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8.    RESISTOR 10K;</a:t>
            </a:r>
          </a:p>
          <a:p>
            <a:r>
              <a:rPr lang="pt-BR" b="1" dirty="0">
                <a:solidFill>
                  <a:srgbClr val="F204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9.    JUMPER MACHO X MACHO;</a:t>
            </a:r>
          </a:p>
          <a:p>
            <a:r>
              <a:rPr lang="pt-BR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10. JUMPER MACHO X FEMEA;</a:t>
            </a:r>
          </a:p>
          <a:p>
            <a:r>
              <a:rPr lang="pt-BR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11. JUMPER FEMEA X FEMEA;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E</a:t>
            </a:r>
          </a:p>
          <a:p>
            <a:r>
              <a:rPr lang="pt-B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Pro Black" panose="020B0604020202020204" pitchFamily="18" charset="0"/>
              </a:rPr>
              <a:t>12. SEU CELULAR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33547D-DA8E-4D0D-91A3-72A98F861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86" y="987105"/>
            <a:ext cx="1753679" cy="274450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081CEA7-10B9-451F-8161-ED467DCD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062" y="987105"/>
            <a:ext cx="1795671" cy="305709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BF98BAA-402D-4FF1-9849-8D4A5B885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8915" y="1107196"/>
            <a:ext cx="1748576" cy="256889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BAF7F2A-A26F-4018-8398-C88D55E8AE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14" y="3896569"/>
            <a:ext cx="1924158" cy="254610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A13AB6C-FD7F-4267-9FB3-2F0BF4CA64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471" y="4112641"/>
            <a:ext cx="2160864" cy="216086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040F356-4F9E-4DE1-A96B-7F0C70C9D5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9" b="96684" l="5363" r="94983">
                        <a14:foregroundMark x1="12284" y1="58418" x2="12284" y2="58418"/>
                        <a14:foregroundMark x1="5709" y1="80867" x2="5709" y2="80867"/>
                        <a14:foregroundMark x1="91003" y1="38776" x2="98270" y2="53316"/>
                        <a14:foregroundMark x1="98270" y1="53316" x2="85294" y2="59184"/>
                        <a14:foregroundMark x1="85294" y1="59184" x2="47232" y2="31378"/>
                        <a14:foregroundMark x1="47232" y1="31378" x2="34429" y2="33418"/>
                        <a14:foregroundMark x1="34429" y1="33418" x2="18339" y2="86990"/>
                        <a14:foregroundMark x1="18339" y1="86990" x2="17993" y2="96684"/>
                        <a14:foregroundMark x1="93080" y1="41582" x2="94983" y2="59949"/>
                        <a14:foregroundMark x1="94983" y1="59949" x2="92215" y2="599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559833">
            <a:off x="6418563" y="4935154"/>
            <a:ext cx="2009984" cy="136317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97D35BC-7678-43DA-AA74-43B31573A3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6100" r="90200">
                        <a14:foregroundMark x1="15000" y1="83100" x2="23000" y2="54300"/>
                        <a14:foregroundMark x1="23000" y1="54300" x2="6800" y2="43100"/>
                        <a14:foregroundMark x1="6800" y1="43100" x2="7400" y2="32700"/>
                        <a14:foregroundMark x1="7400" y1="32700" x2="22800" y2="19600"/>
                        <a14:foregroundMark x1="22800" y1="19600" x2="50600" y2="7600"/>
                        <a14:foregroundMark x1="50600" y1="7600" x2="60600" y2="10500"/>
                        <a14:foregroundMark x1="60600" y1="10500" x2="89700" y2="37600"/>
                        <a14:foregroundMark x1="89700" y1="37600" x2="90200" y2="44600"/>
                        <a14:foregroundMark x1="8000" y1="46600" x2="6100" y2="36900"/>
                        <a14:foregroundMark x1="6100" y1="36900" x2="7500" y2="32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96099">
            <a:off x="7947243" y="4649340"/>
            <a:ext cx="1949061" cy="194906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0C1E782-6BB2-44DA-A3CE-5202FC9B38F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009" b="95708" l="10000" r="90000">
                        <a14:foregroundMark x1="48571" y1="6009" x2="47429" y2="26609"/>
                        <a14:foregroundMark x1="51143" y1="86266" x2="51714" y2="95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30" r="39686"/>
          <a:stretch/>
        </p:blipFill>
        <p:spPr>
          <a:xfrm rot="16478591">
            <a:off x="10009602" y="4037869"/>
            <a:ext cx="1680437" cy="2819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B801856-9B2F-485A-A694-7624F25E37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5120" y="968128"/>
            <a:ext cx="1543050" cy="30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440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741</Words>
  <Application>Microsoft Office PowerPoint</Application>
  <PresentationFormat>Widescreen</PresentationFormat>
  <Paragraphs>167</Paragraphs>
  <Slides>23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Georgia Pro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Bibliografia e 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Rene Jerez</dc:creator>
  <cp:lastModifiedBy>Rene Jerez</cp:lastModifiedBy>
  <cp:revision>16</cp:revision>
  <dcterms:created xsi:type="dcterms:W3CDTF">2018-10-18T07:50:22Z</dcterms:created>
  <dcterms:modified xsi:type="dcterms:W3CDTF">2019-06-24T12:12:25Z</dcterms:modified>
</cp:coreProperties>
</file>